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tags/tag1.xml" ContentType="application/vnd.openxmlformats-officedocument.presentationml.tags+xml"/>
  <Override PartName="/ppt/slides/slide33.xml" ContentType="application/vnd.openxmlformats-officedocument.presentationml.slide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embeddings/oleObject28.bin" ContentType="application/vnd.openxmlformats-officedocument.oleObject"/>
  <Default Extension="wmf" ContentType="image/x-wmf"/>
  <Override PartName="/ppt/embeddings/oleObject47.bin" ContentType="application/vnd.openxmlformats-officedocument.oleObject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embeddings/oleObject33.bin" ContentType="application/vnd.openxmlformats-officedocument.oleObject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52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embeddings/oleObject21.bin" ContentType="application/vnd.openxmlformats-officedocument.oleObject"/>
  <Override PartName="/ppt/embeddings/oleObject40.bin" ContentType="application/vnd.openxmlformats-officedocument.oleObject"/>
  <Override PartName="/ppt/embeddings/oleObject37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embeddings/oleObject2.bin" ContentType="application/vnd.openxmlformats-officedocument.oleObject"/>
  <Override PartName="/ppt/embeddings/oleObject39.bin" ContentType="application/vnd.openxmlformats-officedocument.oleObject"/>
  <Override PartName="/ppt/embeddings/oleObject25.bin" ContentType="application/vnd.openxmlformats-officedocument.oleObject"/>
  <Override PartName="/ppt/embeddings/oleObject44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embeddings/oleObject11.bin" ContentType="application/vnd.openxmlformats-officedocument.oleObject"/>
  <Override PartName="/ppt/slides/slide15.xml" ContentType="application/vnd.openxmlformats-officedocument.presentationml.slide+xml"/>
  <Override PartName="/ppt/embeddings/oleObject30.bin" ContentType="application/vnd.openxmlformats-officedocument.oleObject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embeddings/oleObject48.bin" ContentType="application/vnd.openxmlformats-officedocument.oleObject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embeddings/oleObject34.bin" ContentType="application/vnd.openxmlformats-officedocument.oleObject"/>
  <Override PartName="/ppt/embeddings/oleObject53.bin" ContentType="application/vnd.openxmlformats-officedocument.oleObject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Override PartName="/ppt/embeddings/oleObject41.bin" ContentType="application/vnd.openxmlformats-officedocument.oleObject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oleObject3.bin" ContentType="application/vnd.openxmlformats-officedocument.oleObject"/>
  <Override PartName="/ppt/embeddings/oleObject26.bin" ContentType="application/vnd.openxmlformats-officedocument.oleObject"/>
  <Override PartName="/ppt/embeddings/oleObject45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embeddings/oleObject12.bin" ContentType="application/vnd.openxmlformats-officedocument.oleObject"/>
  <Override PartName="/ppt/slides/slide1.xml" ContentType="application/vnd.openxmlformats-officedocument.presentationml.slide+xml"/>
  <Override PartName="/ppt/embeddings/oleObject31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s/slide40.xml" ContentType="application/vnd.openxmlformats-officedocument.presentationml.slide+xml"/>
  <Override PartName="/ppt/embeddings/oleObject14.bin" ContentType="application/vnd.openxmlformats-officedocument.oleObject"/>
  <Override PartName="/ppt/embeddings/oleObject49.bin" ContentType="application/vnd.openxmlformats-officedocument.oleObject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embeddings/oleObject35.bin" ContentType="application/vnd.openxmlformats-officedocument.oleObject"/>
  <Override PartName="/ppt/embeddings/oleObject54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embeddings/oleObject46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embeddings/oleObject32.bin" ContentType="application/vnd.openxmlformats-officedocument.oleObject"/>
  <Override PartName="/ppt/embeddings/oleObject51.bin" ContentType="application/vnd.openxmlformats-officedocument.oleObject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slides/slide41.xml" ContentType="application/vnd.openxmlformats-officedocument.presentationml.slide+xml"/>
  <Override PartName="/ppt/embeddings/oleObject15.bin" ContentType="application/vnd.openxmlformats-officedocument.oleObject"/>
  <Override PartName="/ppt/notesSlides/notesSlide5.xml" ContentType="application/vnd.openxmlformats-officedocument.presentationml.notesSlide+xml"/>
  <Override PartName="/ppt/embeddings/oleObject20.bin" ContentType="application/vnd.openxmlformats-officedocument.oleObject"/>
  <Override PartName="/ppt/embeddings/oleObject36.bin" ContentType="application/vnd.openxmlformats-officedocument.oleObje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slideLayouts/slideLayout13.xml" ContentType="application/vnd.openxmlformats-officedocument.presentationml.slideLayout+xml"/>
  <Override PartName="/ppt/embeddings/oleObject38.bin" ContentType="application/vnd.openxmlformats-officedocument.oleObject"/>
  <Override PartName="/ppt/embeddings/oleObject24.bin" ContentType="application/vnd.openxmlformats-officedocument.oleObject"/>
  <Default Extension="png" ContentType="image/png"/>
  <Override PartName="/ppt/embeddings/oleObject43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1152" r:id="rId2"/>
    <p:sldId id="989" r:id="rId3"/>
    <p:sldId id="1047" r:id="rId4"/>
    <p:sldId id="1128" r:id="rId5"/>
    <p:sldId id="1041" r:id="rId6"/>
    <p:sldId id="993" r:id="rId7"/>
    <p:sldId id="994" r:id="rId8"/>
    <p:sldId id="995" r:id="rId9"/>
    <p:sldId id="1103" r:id="rId10"/>
    <p:sldId id="996" r:id="rId11"/>
    <p:sldId id="997" r:id="rId12"/>
    <p:sldId id="998" r:id="rId13"/>
    <p:sldId id="999" r:id="rId14"/>
    <p:sldId id="1000" r:id="rId15"/>
    <p:sldId id="1001" r:id="rId16"/>
    <p:sldId id="1002" r:id="rId17"/>
    <p:sldId id="1003" r:id="rId18"/>
    <p:sldId id="1004" r:id="rId19"/>
    <p:sldId id="1042" r:id="rId20"/>
    <p:sldId id="1007" r:id="rId21"/>
    <p:sldId id="1009" r:id="rId22"/>
    <p:sldId id="1010" r:id="rId23"/>
    <p:sldId id="1011" r:id="rId24"/>
    <p:sldId id="1012" r:id="rId25"/>
    <p:sldId id="1013" r:id="rId26"/>
    <p:sldId id="1014" r:id="rId27"/>
    <p:sldId id="1015" r:id="rId28"/>
    <p:sldId id="1016" r:id="rId29"/>
    <p:sldId id="1017" r:id="rId30"/>
    <p:sldId id="1018" r:id="rId31"/>
    <p:sldId id="1153" r:id="rId32"/>
    <p:sldId id="1154" r:id="rId33"/>
    <p:sldId id="1108" r:id="rId34"/>
    <p:sldId id="1020" r:id="rId35"/>
    <p:sldId id="1023" r:id="rId36"/>
    <p:sldId id="1022" r:id="rId37"/>
    <p:sldId id="1021" r:id="rId38"/>
    <p:sldId id="1024" r:id="rId39"/>
    <p:sldId id="1129" r:id="rId40"/>
    <p:sldId id="1043" r:id="rId41"/>
    <p:sldId id="1109" r:id="rId42"/>
    <p:sldId id="1025" r:id="rId43"/>
    <p:sldId id="1110" r:id="rId44"/>
    <p:sldId id="1111" r:id="rId45"/>
    <p:sldId id="1026" r:id="rId46"/>
    <p:sldId id="1113" r:id="rId47"/>
    <p:sldId id="1028" r:id="rId48"/>
    <p:sldId id="1044" r:id="rId49"/>
    <p:sldId id="1030" r:id="rId50"/>
    <p:sldId id="1031" r:id="rId51"/>
    <p:sldId id="1149" r:id="rId52"/>
    <p:sldId id="1150" r:id="rId53"/>
    <p:sldId id="1046" r:id="rId54"/>
    <p:sldId id="1045" r:id="rId55"/>
    <p:sldId id="947" r:id="rId56"/>
    <p:sldId id="948" r:id="rId57"/>
  </p:sldIdLst>
  <p:sldSz cx="9144000" cy="6858000" type="screen4x3"/>
  <p:notesSz cx="9305925" cy="7019925"/>
  <p:custDataLst>
    <p:tags r:id="rId61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00FF00"/>
    <a:srgbClr val="0000FF"/>
    <a:srgbClr val="FF9999"/>
    <a:srgbClr val="CC00CC"/>
    <a:srgbClr val="FF9966"/>
    <a:srgbClr val="FF3300"/>
    <a:srgbClr val="E0C1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588" autoAdjust="0"/>
    <p:restoredTop sz="86333" autoAdjust="0"/>
  </p:normalViewPr>
  <p:slideViewPr>
    <p:cSldViewPr snapToGrid="0">
      <p:cViewPr>
        <p:scale>
          <a:sx n="69" d="100"/>
          <a:sy n="69" d="100"/>
        </p:scale>
        <p:origin x="-147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tags" Target="tags/tag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5" Type="http://schemas.openxmlformats.org/officeDocument/2006/relationships/image" Target="../media/image51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42.wmf"/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5" Type="http://schemas.openxmlformats.org/officeDocument/2006/relationships/image" Target="../media/image56.wmf"/><Relationship Id="rId6" Type="http://schemas.openxmlformats.org/officeDocument/2006/relationships/image" Target="../media/image57.wmf"/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wmf"/><Relationship Id="rId12" Type="http://schemas.openxmlformats.org/officeDocument/2006/relationships/image" Target="../media/image40.wmf"/><Relationship Id="rId13" Type="http://schemas.openxmlformats.org/officeDocument/2006/relationships/image" Target="../media/image41.wmf"/><Relationship Id="rId14" Type="http://schemas.openxmlformats.org/officeDocument/2006/relationships/image" Target="../media/image42.wmf"/><Relationship Id="rId15" Type="http://schemas.openxmlformats.org/officeDocument/2006/relationships/image" Target="../media/image43.wmf"/><Relationship Id="rId16" Type="http://schemas.openxmlformats.org/officeDocument/2006/relationships/image" Target="../media/image44.wmf"/><Relationship Id="rId17" Type="http://schemas.openxmlformats.org/officeDocument/2006/relationships/image" Target="../media/image45.wmf"/><Relationship Id="rId18" Type="http://schemas.openxmlformats.org/officeDocument/2006/relationships/image" Target="../media/image46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8" Type="http://schemas.openxmlformats.org/officeDocument/2006/relationships/image" Target="../media/image36.wmf"/><Relationship Id="rId9" Type="http://schemas.openxmlformats.org/officeDocument/2006/relationships/image" Target="../media/image37.wmf"/><Relationship Id="rId10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7" Type="http://schemas.openxmlformats.org/officeDocument/2006/relationships/image" Target="../media/image43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986715" cy="35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8" tIns="46624" rIns="93248" bIns="46624" numCol="1" anchor="t" anchorCtr="0" compatLnSpc="1">
            <a:prstTxWarp prst="textNoShape">
              <a:avLst/>
            </a:prstTxWarp>
          </a:bodyPr>
          <a:lstStyle>
            <a:lvl1pPr algn="l" defTabSz="93266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9214" y="0"/>
            <a:ext cx="3986714" cy="35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8" tIns="46624" rIns="93248" bIns="46624" numCol="1" anchor="t" anchorCtr="0" compatLnSpc="1">
            <a:prstTxWarp prst="textNoShape">
              <a:avLst/>
            </a:prstTxWarp>
          </a:bodyPr>
          <a:lstStyle>
            <a:lvl1pPr defTabSz="93266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657351"/>
            <a:ext cx="3986715" cy="35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8" tIns="46624" rIns="93248" bIns="46624" numCol="1" anchor="b" anchorCtr="0" compatLnSpc="1">
            <a:prstTxWarp prst="textNoShape">
              <a:avLst/>
            </a:prstTxWarp>
          </a:bodyPr>
          <a:lstStyle>
            <a:lvl1pPr algn="l" defTabSz="93266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9214" y="6657351"/>
            <a:ext cx="3986714" cy="35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8" tIns="46624" rIns="93248" bIns="46624" numCol="1" anchor="b" anchorCtr="0" compatLnSpc="1">
            <a:prstTxWarp prst="textNoShape">
              <a:avLst/>
            </a:prstTxWarp>
          </a:bodyPr>
          <a:lstStyle>
            <a:lvl1pPr defTabSz="932667">
              <a:defRPr sz="1300"/>
            </a:lvl1pPr>
          </a:lstStyle>
          <a:p>
            <a:pPr>
              <a:defRPr/>
            </a:pPr>
            <a:fld id="{DFCFCC42-D222-4B8B-979C-A1C9CE48E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986715" cy="35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8" tIns="46624" rIns="93248" bIns="46624" numCol="1" anchor="t" anchorCtr="0" compatLnSpc="1">
            <a:prstTxWarp prst="textNoShape">
              <a:avLst/>
            </a:prstTxWarp>
          </a:bodyPr>
          <a:lstStyle>
            <a:lvl1pPr algn="l" defTabSz="93266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9214" y="0"/>
            <a:ext cx="3986714" cy="35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8" tIns="46624" rIns="93248" bIns="46624" numCol="1" anchor="t" anchorCtr="0" compatLnSpc="1">
            <a:prstTxWarp prst="textNoShape">
              <a:avLst/>
            </a:prstTxWarp>
          </a:bodyPr>
          <a:lstStyle>
            <a:lvl1pPr defTabSz="93266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6075" y="530225"/>
            <a:ext cx="3533775" cy="2651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7865" y="3357624"/>
            <a:ext cx="6850195" cy="31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8" tIns="46624" rIns="93248" bIns="46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657351"/>
            <a:ext cx="3986715" cy="35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8" tIns="46624" rIns="93248" bIns="46624" numCol="1" anchor="b" anchorCtr="0" compatLnSpc="1">
            <a:prstTxWarp prst="textNoShape">
              <a:avLst/>
            </a:prstTxWarp>
          </a:bodyPr>
          <a:lstStyle>
            <a:lvl1pPr algn="l" defTabSz="93266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9214" y="6657351"/>
            <a:ext cx="3986714" cy="35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8" tIns="46624" rIns="93248" bIns="46624" numCol="1" anchor="b" anchorCtr="0" compatLnSpc="1">
            <a:prstTxWarp prst="textNoShape">
              <a:avLst/>
            </a:prstTxWarp>
          </a:bodyPr>
          <a:lstStyle>
            <a:lvl1pPr defTabSz="932667">
              <a:defRPr sz="1300"/>
            </a:lvl1pPr>
          </a:lstStyle>
          <a:p>
            <a:pPr>
              <a:defRPr/>
            </a:pPr>
            <a:fld id="{DB59489F-518B-4592-B784-28E23D857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objects? What is context?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9489F-518B-4592-B784-28E23D8577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126">
              <a:defRPr/>
            </a:pPr>
            <a:r>
              <a:rPr lang="en-US" dirty="0" smtClean="0"/>
              <a:t>Seemingly</a:t>
            </a:r>
            <a:r>
              <a:rPr lang="en-US" baseline="0" dirty="0" smtClean="0"/>
              <a:t> different.. People have used it for different things.. But all manifestations of different levels in the hierarchy</a:t>
            </a:r>
          </a:p>
          <a:p>
            <a:pPr defTabSz="882126">
              <a:defRPr/>
            </a:pPr>
            <a:endParaRPr lang="en-US" baseline="0" dirty="0" smtClean="0"/>
          </a:p>
          <a:p>
            <a:pPr defTabSz="882126">
              <a:defRPr/>
            </a:pPr>
            <a:r>
              <a:rPr lang="en-US" baseline="0" dirty="0" smtClean="0"/>
              <a:t>Such an hierarchy would be useful – for all these tasks – but can’t learn supervised – so unsupervised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9489F-518B-4592-B784-28E23D8577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Ours: </a:t>
            </a:r>
          </a:p>
          <a:p>
            <a:r>
              <a:rPr lang="en-US" dirty="0" smtClean="0"/>
              <a:t>Features to multiple objects</a:t>
            </a:r>
          </a:p>
          <a:p>
            <a:r>
              <a:rPr lang="en-US" dirty="0" smtClean="0"/>
              <a:t>Completely unsupervised</a:t>
            </a:r>
          </a:p>
          <a:p>
            <a:r>
              <a:rPr lang="en-US" dirty="0" smtClean="0"/>
              <a:t>Structure and parameters all learnt – different for different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9489F-518B-4592-B784-28E23D8577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9489F-518B-4592-B784-28E23D8577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Meanshift</a:t>
            </a:r>
            <a:r>
              <a:rPr lang="en-US" dirty="0" smtClean="0"/>
              <a:t> – drop cluster with few members</a:t>
            </a:r>
          </a:p>
          <a:p>
            <a:r>
              <a:rPr lang="en-US" dirty="0" smtClean="0"/>
              <a:t>Multiple children</a:t>
            </a:r>
            <a:r>
              <a:rPr lang="en-US" baseline="0" dirty="0" smtClean="0"/>
              <a:t> with same appearance – two wheels of a motorbike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9489F-518B-4592-B784-28E23D8577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" pitchFamily="18" charset="0"/>
            </a:endParaRPr>
          </a:p>
        </p:txBody>
      </p:sp>
      <p:pic>
        <p:nvPicPr>
          <p:cNvPr id="5" name="Picture 38"/>
          <p:cNvPicPr>
            <a:picLocks noChangeAspect="1" noChangeArrowheads="1"/>
          </p:cNvPicPr>
          <p:nvPr userDrawn="1"/>
        </p:nvPicPr>
        <p:blipFill>
          <a:blip r:embed="rId2"/>
          <a:srcRect t="17336" b="13335"/>
          <a:stretch>
            <a:fillRect/>
          </a:stretch>
        </p:blipFill>
        <p:spPr bwMode="auto">
          <a:xfrm>
            <a:off x="0" y="-23813"/>
            <a:ext cx="1252538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2475" y="2401888"/>
            <a:ext cx="7705725" cy="1027112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7712075" cy="17526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7088" y="214313"/>
            <a:ext cx="1966912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3175" y="214313"/>
            <a:ext cx="5751513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175" y="214313"/>
            <a:ext cx="78708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73175" y="1096963"/>
            <a:ext cx="3776663" cy="548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02238" y="1096963"/>
            <a:ext cx="3776662" cy="266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02238" y="3913188"/>
            <a:ext cx="3776662" cy="266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175" y="214313"/>
            <a:ext cx="78708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3175" y="1096963"/>
            <a:ext cx="3776663" cy="548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02238" y="1096963"/>
            <a:ext cx="3776662" cy="266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02238" y="3913188"/>
            <a:ext cx="3776662" cy="266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3175" y="1096963"/>
            <a:ext cx="3776663" cy="548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2238" y="1096963"/>
            <a:ext cx="3776662" cy="548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0" y="0"/>
            <a:ext cx="1263650" cy="6858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" pitchFamily="18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3175" y="214313"/>
            <a:ext cx="7870825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3175" y="1096963"/>
            <a:ext cx="7705725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8653875" y="6435882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fld id="{D8F3BB19-9659-4553-987B-E7EA0A8EFD7F}" type="slidenum">
              <a:rPr lang="en-US" sz="2800" baseline="0">
                <a:solidFill>
                  <a:schemeClr val="tx1"/>
                </a:solidFill>
                <a:latin typeface="Arial Narrow" pitchFamily="34" charset="0"/>
              </a:rPr>
              <a:pPr algn="l">
                <a:defRPr/>
              </a:pPr>
              <a:t>‹#›</a:t>
            </a:fld>
            <a:endParaRPr lang="en-US" sz="2800" baseline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1207" name="Picture 102"/>
          <p:cNvPicPr>
            <a:picLocks noChangeAspect="1" noChangeArrowheads="1"/>
          </p:cNvPicPr>
          <p:nvPr/>
        </p:nvPicPr>
        <p:blipFill>
          <a:blip r:embed="rId15"/>
          <a:srcRect t="17336" b="13335"/>
          <a:stretch>
            <a:fillRect/>
          </a:stretch>
        </p:blipFill>
        <p:spPr bwMode="auto">
          <a:xfrm>
            <a:off x="0" y="-23813"/>
            <a:ext cx="1252538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/>
  <p:timing>
    <p:tnLst>
      <p:par>
        <p:cTn id="1" dur="indefinite" restart="never" nodeType="tmRoot"/>
      </p:par>
    </p:tnLst>
  </p:timing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5pPr>
      <a:lvl6pPr marL="5762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6pPr>
      <a:lvl7pPr marL="10334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7pPr>
      <a:lvl8pPr marL="14906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8pPr>
      <a:lvl9pPr marL="19478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ebdings" pitchFamily="18" charset="2"/>
        <a:buChar char="&lt;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80000"/>
        <a:buFont typeface="Wingdings 3" pitchFamily="18" charset="2"/>
        <a:buChar char="u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80000"/>
        <a:buFont typeface="Webdings" pitchFamily="18" charset="2"/>
        <a:buChar char="=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20" Type="http://schemas.openxmlformats.org/officeDocument/2006/relationships/oleObject" Target="../embeddings/oleObject33.bin"/><Relationship Id="rId10" Type="http://schemas.openxmlformats.org/officeDocument/2006/relationships/oleObject" Target="../embeddings/oleObject23.bin"/><Relationship Id="rId11" Type="http://schemas.openxmlformats.org/officeDocument/2006/relationships/oleObject" Target="../embeddings/oleObject24.bin"/><Relationship Id="rId12" Type="http://schemas.openxmlformats.org/officeDocument/2006/relationships/oleObject" Target="../embeddings/oleObject25.bin"/><Relationship Id="rId13" Type="http://schemas.openxmlformats.org/officeDocument/2006/relationships/oleObject" Target="../embeddings/oleObject26.bin"/><Relationship Id="rId14" Type="http://schemas.openxmlformats.org/officeDocument/2006/relationships/oleObject" Target="../embeddings/oleObject27.bin"/><Relationship Id="rId15" Type="http://schemas.openxmlformats.org/officeDocument/2006/relationships/oleObject" Target="../embeddings/oleObject28.bin"/><Relationship Id="rId16" Type="http://schemas.openxmlformats.org/officeDocument/2006/relationships/oleObject" Target="../embeddings/oleObject29.bin"/><Relationship Id="rId17" Type="http://schemas.openxmlformats.org/officeDocument/2006/relationships/oleObject" Target="../embeddings/oleObject30.bin"/><Relationship Id="rId18" Type="http://schemas.openxmlformats.org/officeDocument/2006/relationships/oleObject" Target="../embeddings/oleObject31.bin"/><Relationship Id="rId19" Type="http://schemas.openxmlformats.org/officeDocument/2006/relationships/oleObject" Target="../embeddings/oleObject3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8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oleObject" Target="../embeddings/oleObject35.bin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8" Type="http://schemas.openxmlformats.org/officeDocument/2006/relationships/oleObject" Target="../embeddings/oleObject39.bin"/><Relationship Id="rId9" Type="http://schemas.openxmlformats.org/officeDocument/2006/relationships/oleObject" Target="../embeddings/oleObject4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oleObject" Target="../embeddings/oleObject42.bin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8" Type="http://schemas.openxmlformats.org/officeDocument/2006/relationships/oleObject" Target="../embeddings/oleObject46.bin"/><Relationship Id="rId9" Type="http://schemas.openxmlformats.org/officeDocument/2006/relationships/oleObject" Target="../embeddings/oleObject47.bin"/><Relationship Id="rId10" Type="http://schemas.openxmlformats.org/officeDocument/2006/relationships/oleObject" Target="../embeddings/oleObject48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oleObject" Target="../embeddings/oleObject50.bin"/><Relationship Id="rId5" Type="http://schemas.openxmlformats.org/officeDocument/2006/relationships/oleObject" Target="../embeddings/oleObject51.bin"/><Relationship Id="rId6" Type="http://schemas.openxmlformats.org/officeDocument/2006/relationships/oleObject" Target="../embeddings/oleObject52.bin"/><Relationship Id="rId7" Type="http://schemas.openxmlformats.org/officeDocument/2006/relationships/oleObject" Target="../embeddings/oleObject53.bin"/><Relationship Id="rId8" Type="http://schemas.openxmlformats.org/officeDocument/2006/relationships/oleObject" Target="../embeddings/oleObject5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7.png"/><Relationship Id="rId5" Type="http://schemas.openxmlformats.org/officeDocument/2006/relationships/image" Target="../media/image59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Unsupervised Learning of </a:t>
            </a:r>
            <a:br>
              <a:rPr lang="en-US" dirty="0" smtClean="0"/>
            </a:br>
            <a:r>
              <a:rPr lang="en-US" dirty="0" smtClean="0"/>
              <a:t>Hierarchical Spatial Structures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4013858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 Parikh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Larry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Zitnick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Tsuhan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466" y="4724914"/>
            <a:ext cx="1431490" cy="1625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30" y="4723045"/>
            <a:ext cx="1572829" cy="1627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474" y="4723045"/>
            <a:ext cx="1085088" cy="16276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705099" y="3467100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990850" y="476250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180138" y="50577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646488" y="578485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324350" y="585946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860925" y="533558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479925" y="480060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705225" y="47053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00375" y="54768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527675" y="4506913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080000" y="40957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429000" y="5133975"/>
            <a:ext cx="228600" cy="228600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248150" y="5248275"/>
            <a:ext cx="228600" cy="22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105400" y="4486275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7" name="Straight Arrow Connector 96"/>
          <p:cNvCxnSpPr>
            <a:stCxn id="94" idx="0"/>
            <a:endCxn id="90" idx="3"/>
          </p:cNvCxnSpPr>
          <p:nvPr/>
        </p:nvCxnSpPr>
        <p:spPr>
          <a:xfrm rot="5400000" flipH="1" flipV="1">
            <a:off x="3500438" y="4902200"/>
            <a:ext cx="274637" cy="18891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84" idx="5"/>
          </p:cNvCxnSpPr>
          <p:nvPr/>
        </p:nvCxnSpPr>
        <p:spPr>
          <a:xfrm rot="10800000">
            <a:off x="3144838" y="4916488"/>
            <a:ext cx="274637" cy="19843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91" idx="7"/>
          </p:cNvCxnSpPr>
          <p:nvPr/>
        </p:nvCxnSpPr>
        <p:spPr>
          <a:xfrm rot="10800000" flipV="1">
            <a:off x="3154363" y="5372100"/>
            <a:ext cx="236537" cy="1317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4" idx="2"/>
            <a:endCxn id="86" idx="1"/>
          </p:cNvCxnSpPr>
          <p:nvPr/>
        </p:nvCxnSpPr>
        <p:spPr>
          <a:xfrm rot="16200000" flipH="1">
            <a:off x="3383756" y="5522119"/>
            <a:ext cx="447675" cy="128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4" idx="3"/>
            <a:endCxn id="95" idx="1"/>
          </p:cNvCxnSpPr>
          <p:nvPr/>
        </p:nvCxnSpPr>
        <p:spPr>
          <a:xfrm>
            <a:off x="3657600" y="5248275"/>
            <a:ext cx="590550" cy="1143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5" idx="0"/>
            <a:endCxn id="89" idx="3"/>
          </p:cNvCxnSpPr>
          <p:nvPr/>
        </p:nvCxnSpPr>
        <p:spPr>
          <a:xfrm rot="5400000" flipH="1" flipV="1">
            <a:off x="4287044" y="5029994"/>
            <a:ext cx="293687" cy="14287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5" idx="3"/>
            <a:endCxn id="88" idx="2"/>
          </p:cNvCxnSpPr>
          <p:nvPr/>
        </p:nvCxnSpPr>
        <p:spPr>
          <a:xfrm>
            <a:off x="4476750" y="5362575"/>
            <a:ext cx="384175" cy="650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5" idx="2"/>
            <a:endCxn id="87" idx="0"/>
          </p:cNvCxnSpPr>
          <p:nvPr/>
        </p:nvCxnSpPr>
        <p:spPr>
          <a:xfrm rot="16200000" flipH="1">
            <a:off x="4197350" y="5641975"/>
            <a:ext cx="382588" cy="523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6" idx="3"/>
            <a:endCxn id="92" idx="2"/>
          </p:cNvCxnSpPr>
          <p:nvPr/>
        </p:nvCxnSpPr>
        <p:spPr>
          <a:xfrm flipV="1">
            <a:off x="5334000" y="4598988"/>
            <a:ext cx="193675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6" idx="0"/>
            <a:endCxn id="93" idx="5"/>
          </p:cNvCxnSpPr>
          <p:nvPr/>
        </p:nvCxnSpPr>
        <p:spPr>
          <a:xfrm rot="5400000" flipH="1" flipV="1">
            <a:off x="5108575" y="4360863"/>
            <a:ext cx="236537" cy="142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5105400" y="508635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8" name="Straight Arrow Connector 107"/>
          <p:cNvCxnSpPr>
            <a:stCxn id="107" idx="3"/>
            <a:endCxn id="85" idx="2"/>
          </p:cNvCxnSpPr>
          <p:nvPr/>
        </p:nvCxnSpPr>
        <p:spPr>
          <a:xfrm flipV="1">
            <a:off x="5334000" y="5148263"/>
            <a:ext cx="846138" cy="523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7" idx="0"/>
            <a:endCxn id="96" idx="2"/>
          </p:cNvCxnSpPr>
          <p:nvPr/>
        </p:nvCxnSpPr>
        <p:spPr>
          <a:xfrm rot="5400000" flipH="1" flipV="1">
            <a:off x="5034756" y="4901407"/>
            <a:ext cx="37147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7" idx="1"/>
            <a:endCxn id="94" idx="3"/>
          </p:cNvCxnSpPr>
          <p:nvPr/>
        </p:nvCxnSpPr>
        <p:spPr>
          <a:xfrm rot="10800000" flipV="1">
            <a:off x="3657600" y="5200650"/>
            <a:ext cx="1447800" cy="476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1394274" y="2219325"/>
            <a:ext cx="1092200" cy="1017588"/>
            <a:chOff x="3067050" y="2419349"/>
            <a:chExt cx="3638550" cy="3390900"/>
          </a:xfrm>
        </p:grpSpPr>
        <p:sp>
          <p:nvSpPr>
            <p:cNvPr id="2" name="Oval 97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98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99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100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101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102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103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4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05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06"/>
            <p:cNvCxnSpPr>
              <a:stCxn id="0" idx="1"/>
              <a:endCxn id="0" idx="5"/>
            </p:cNvCxnSpPr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07"/>
            <p:cNvCxnSpPr>
              <a:stCxn id="0" idx="1"/>
              <a:endCxn id="0" idx="5"/>
            </p:cNvCxnSpPr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08"/>
            <p:cNvCxnSpPr>
              <a:stCxn id="0" idx="1"/>
              <a:endCxn id="0" idx="5"/>
            </p:cNvCxnSpPr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09"/>
            <p:cNvCxnSpPr>
              <a:stCxn id="0" idx="1"/>
              <a:endCxn id="0" idx="5"/>
            </p:cNvCxnSpPr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0" idx="7"/>
            </p:cNvCxnSpPr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1860999" y="3648075"/>
            <a:ext cx="449263" cy="711200"/>
            <a:chOff x="1104901" y="476250"/>
            <a:chExt cx="1495424" cy="2371725"/>
          </a:xfrm>
        </p:grpSpPr>
        <p:sp>
          <p:nvSpPr>
            <p:cNvPr id="116" name="Oval 115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1" name="Straight Arrow Connector 120"/>
            <p:cNvCxnSpPr>
              <a:stCxn id="117" idx="4"/>
              <a:endCxn id="126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7" idx="5"/>
              <a:endCxn id="125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7" idx="0"/>
              <a:endCxn id="124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2" name="Title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graphicFrame>
        <p:nvGraphicFramePr>
          <p:cNvPr id="53" name="Object 31"/>
          <p:cNvGraphicFramePr>
            <a:graphicFrameLocks noChangeAspect="1"/>
          </p:cNvGraphicFramePr>
          <p:nvPr/>
        </p:nvGraphicFramePr>
        <p:xfrm>
          <a:off x="3759200" y="1579563"/>
          <a:ext cx="3748088" cy="939800"/>
        </p:xfrm>
        <a:graphic>
          <a:graphicData uri="http://schemas.openxmlformats.org/presentationml/2006/ole">
            <p:oleObj spid="_x0000_s189441" name="Formula" r:id="rId3" imgW="1891080" imgH="475200" progId="">
              <p:embed/>
            </p:oleObj>
          </a:graphicData>
        </a:graphic>
      </p:graphicFrame>
      <p:graphicFrame>
        <p:nvGraphicFramePr>
          <p:cNvPr id="17" name="Object 31"/>
          <p:cNvGraphicFramePr>
            <a:graphicFrameLocks noChangeAspect="1"/>
          </p:cNvGraphicFramePr>
          <p:nvPr/>
        </p:nvGraphicFramePr>
        <p:xfrm>
          <a:off x="2335213" y="2963863"/>
          <a:ext cx="6726237" cy="774700"/>
        </p:xfrm>
        <a:graphic>
          <a:graphicData uri="http://schemas.openxmlformats.org/presentationml/2006/ole">
            <p:oleObj spid="_x0000_s189442" name="Formula" r:id="rId4" imgW="3392280" imgH="391320" progId="">
              <p:embed/>
            </p:oleObj>
          </a:graphicData>
        </a:graphic>
      </p:graphicFrame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705099" y="3467100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90850" y="476250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80138" y="50577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46488" y="578485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24350" y="585946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60925" y="533558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479925" y="480060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705225" y="47053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00375" y="54768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527675" y="4506913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080000" y="40957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29000" y="5133975"/>
            <a:ext cx="228600" cy="228600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48150" y="5248275"/>
            <a:ext cx="228600" cy="22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05400" y="4486275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Arrow Connector 49"/>
          <p:cNvCxnSpPr>
            <a:stCxn id="47" idx="0"/>
            <a:endCxn id="43" idx="3"/>
          </p:cNvCxnSpPr>
          <p:nvPr/>
        </p:nvCxnSpPr>
        <p:spPr>
          <a:xfrm rot="5400000" flipH="1" flipV="1">
            <a:off x="3500438" y="4902200"/>
            <a:ext cx="274637" cy="18891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7" idx="5"/>
          </p:cNvCxnSpPr>
          <p:nvPr/>
        </p:nvCxnSpPr>
        <p:spPr>
          <a:xfrm rot="10800000">
            <a:off x="3144838" y="4916488"/>
            <a:ext cx="274637" cy="19843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4" idx="7"/>
          </p:cNvCxnSpPr>
          <p:nvPr/>
        </p:nvCxnSpPr>
        <p:spPr>
          <a:xfrm rot="10800000" flipV="1">
            <a:off x="3154363" y="5372100"/>
            <a:ext cx="236537" cy="1317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2"/>
            <a:endCxn id="39" idx="1"/>
          </p:cNvCxnSpPr>
          <p:nvPr/>
        </p:nvCxnSpPr>
        <p:spPr>
          <a:xfrm rot="16200000" flipH="1">
            <a:off x="3383756" y="5522119"/>
            <a:ext cx="447675" cy="128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8" idx="1"/>
          </p:cNvCxnSpPr>
          <p:nvPr/>
        </p:nvCxnSpPr>
        <p:spPr>
          <a:xfrm>
            <a:off x="3657600" y="5248275"/>
            <a:ext cx="590550" cy="1143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8" idx="0"/>
            <a:endCxn id="42" idx="3"/>
          </p:cNvCxnSpPr>
          <p:nvPr/>
        </p:nvCxnSpPr>
        <p:spPr>
          <a:xfrm rot="5400000" flipH="1" flipV="1">
            <a:off x="4287044" y="5029994"/>
            <a:ext cx="293687" cy="14287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8" idx="3"/>
            <a:endCxn id="41" idx="2"/>
          </p:cNvCxnSpPr>
          <p:nvPr/>
        </p:nvCxnSpPr>
        <p:spPr>
          <a:xfrm>
            <a:off x="4476750" y="5362575"/>
            <a:ext cx="384175" cy="650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8" idx="2"/>
            <a:endCxn id="40" idx="0"/>
          </p:cNvCxnSpPr>
          <p:nvPr/>
        </p:nvCxnSpPr>
        <p:spPr>
          <a:xfrm rot="16200000" flipH="1">
            <a:off x="4197350" y="5641975"/>
            <a:ext cx="382588" cy="523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45" idx="2"/>
          </p:cNvCxnSpPr>
          <p:nvPr/>
        </p:nvCxnSpPr>
        <p:spPr>
          <a:xfrm flipV="1">
            <a:off x="5334000" y="4598988"/>
            <a:ext cx="193675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9" idx="0"/>
            <a:endCxn id="46" idx="5"/>
          </p:cNvCxnSpPr>
          <p:nvPr/>
        </p:nvCxnSpPr>
        <p:spPr>
          <a:xfrm rot="5400000" flipH="1" flipV="1">
            <a:off x="5108575" y="4360863"/>
            <a:ext cx="236537" cy="142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105400" y="508635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1" name="Straight Arrow Connector 60"/>
          <p:cNvCxnSpPr>
            <a:stCxn id="60" idx="3"/>
            <a:endCxn id="38" idx="2"/>
          </p:cNvCxnSpPr>
          <p:nvPr/>
        </p:nvCxnSpPr>
        <p:spPr>
          <a:xfrm flipV="1">
            <a:off x="5334000" y="5148263"/>
            <a:ext cx="846138" cy="523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0" idx="0"/>
            <a:endCxn id="49" idx="2"/>
          </p:cNvCxnSpPr>
          <p:nvPr/>
        </p:nvCxnSpPr>
        <p:spPr>
          <a:xfrm rot="5400000" flipH="1" flipV="1">
            <a:off x="5034756" y="4901407"/>
            <a:ext cx="37147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1"/>
            <a:endCxn id="47" idx="3"/>
          </p:cNvCxnSpPr>
          <p:nvPr/>
        </p:nvCxnSpPr>
        <p:spPr>
          <a:xfrm rot="10800000" flipV="1">
            <a:off x="3657600" y="5200650"/>
            <a:ext cx="1447800" cy="476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grpSp>
        <p:nvGrpSpPr>
          <p:cNvPr id="65" name="Group 96"/>
          <p:cNvGrpSpPr>
            <a:grpSpLocks/>
          </p:cNvGrpSpPr>
          <p:nvPr/>
        </p:nvGrpSpPr>
        <p:grpSpPr bwMode="auto">
          <a:xfrm>
            <a:off x="1394274" y="2219325"/>
            <a:ext cx="1092200" cy="1017588"/>
            <a:chOff x="3067050" y="2419349"/>
            <a:chExt cx="3638550" cy="3390900"/>
          </a:xfrm>
        </p:grpSpPr>
        <p:sp>
          <p:nvSpPr>
            <p:cNvPr id="66" name="Oval 97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98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99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100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101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102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103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104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105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5" name="Straight Arrow Connector 106"/>
            <p:cNvCxnSpPr/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107"/>
            <p:cNvCxnSpPr/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108"/>
            <p:cNvCxnSpPr/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109"/>
            <p:cNvCxnSpPr/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3" name="Group 114"/>
          <p:cNvGrpSpPr>
            <a:grpSpLocks/>
          </p:cNvGrpSpPr>
          <p:nvPr/>
        </p:nvGrpSpPr>
        <p:grpSpPr bwMode="auto">
          <a:xfrm>
            <a:off x="1860999" y="3648075"/>
            <a:ext cx="449263" cy="711200"/>
            <a:chOff x="1104901" y="476250"/>
            <a:chExt cx="1495424" cy="2371725"/>
          </a:xfrm>
        </p:grpSpPr>
        <p:sp>
          <p:nvSpPr>
            <p:cNvPr id="84" name="Oval 83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9" name="Straight Arrow Connector 88"/>
            <p:cNvCxnSpPr>
              <a:stCxn id="85" idx="4"/>
              <a:endCxn id="94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5" idx="5"/>
              <a:endCxn id="93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5" idx="0"/>
              <a:endCxn id="92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2" name="Object 31"/>
          <p:cNvGraphicFramePr>
            <a:graphicFrameLocks noChangeAspect="1"/>
          </p:cNvGraphicFramePr>
          <p:nvPr/>
        </p:nvGraphicFramePr>
        <p:xfrm>
          <a:off x="4259263" y="2487613"/>
          <a:ext cx="1833562" cy="776287"/>
        </p:xfrm>
        <a:graphic>
          <a:graphicData uri="http://schemas.openxmlformats.org/presentationml/2006/ole">
            <p:oleObj spid="_x0000_s188417" name="Formula" r:id="rId3" imgW="924840" imgH="391320" progId="">
              <p:embed/>
            </p:oleObj>
          </a:graphicData>
        </a:graphic>
      </p:graphicFrame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2705099" y="3467100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990850" y="476250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180138" y="50577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646488" y="578485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324350" y="585946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60925" y="533558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79925" y="480060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705225" y="47053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000375" y="54768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527675" y="4506913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080000" y="40957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333750" y="512445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333875" y="5362575"/>
            <a:ext cx="2286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543425" y="4391025"/>
            <a:ext cx="2286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7" name="Straight Arrow Connector 66"/>
          <p:cNvCxnSpPr>
            <a:stCxn id="64" idx="0"/>
            <a:endCxn id="60" idx="3"/>
          </p:cNvCxnSpPr>
          <p:nvPr/>
        </p:nvCxnSpPr>
        <p:spPr>
          <a:xfrm rot="5400000" flipH="1" flipV="1">
            <a:off x="3457576" y="4849812"/>
            <a:ext cx="265112" cy="2841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54" idx="5"/>
          </p:cNvCxnSpPr>
          <p:nvPr/>
        </p:nvCxnSpPr>
        <p:spPr>
          <a:xfrm rot="10800000">
            <a:off x="3144838" y="4916488"/>
            <a:ext cx="274637" cy="19843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4" idx="1"/>
            <a:endCxn id="61" idx="7"/>
          </p:cNvCxnSpPr>
          <p:nvPr/>
        </p:nvCxnSpPr>
        <p:spPr>
          <a:xfrm rot="10800000" flipV="1">
            <a:off x="3154363" y="5238750"/>
            <a:ext cx="179387" cy="26511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4" idx="2"/>
            <a:endCxn id="56" idx="1"/>
          </p:cNvCxnSpPr>
          <p:nvPr/>
        </p:nvCxnSpPr>
        <p:spPr>
          <a:xfrm rot="16200000" flipH="1">
            <a:off x="3331369" y="5469731"/>
            <a:ext cx="458788" cy="2254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4" idx="3"/>
            <a:endCxn id="66" idx="1"/>
          </p:cNvCxnSpPr>
          <p:nvPr/>
        </p:nvCxnSpPr>
        <p:spPr>
          <a:xfrm flipV="1">
            <a:off x="3562350" y="4505325"/>
            <a:ext cx="981075" cy="7334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5" idx="0"/>
            <a:endCxn id="59" idx="3"/>
          </p:cNvCxnSpPr>
          <p:nvPr/>
        </p:nvCxnSpPr>
        <p:spPr>
          <a:xfrm rot="5400000" flipH="1" flipV="1">
            <a:off x="4273550" y="5129213"/>
            <a:ext cx="407987" cy="5873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5" idx="3"/>
            <a:endCxn id="58" idx="2"/>
          </p:cNvCxnSpPr>
          <p:nvPr/>
        </p:nvCxnSpPr>
        <p:spPr>
          <a:xfrm flipV="1">
            <a:off x="4562475" y="5426075"/>
            <a:ext cx="298450" cy="5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5" idx="2"/>
            <a:endCxn id="57" idx="0"/>
          </p:cNvCxnSpPr>
          <p:nvPr/>
        </p:nvCxnSpPr>
        <p:spPr>
          <a:xfrm rot="5400000">
            <a:off x="4297363" y="5708650"/>
            <a:ext cx="268288" cy="3333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6" idx="3"/>
            <a:endCxn id="62" idx="2"/>
          </p:cNvCxnSpPr>
          <p:nvPr/>
        </p:nvCxnSpPr>
        <p:spPr>
          <a:xfrm>
            <a:off x="4772025" y="4505325"/>
            <a:ext cx="755650" cy="9207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6" idx="0"/>
            <a:endCxn id="63" idx="5"/>
          </p:cNvCxnSpPr>
          <p:nvPr/>
        </p:nvCxnSpPr>
        <p:spPr>
          <a:xfrm rot="5400000" flipH="1" flipV="1">
            <a:off x="4875213" y="4032250"/>
            <a:ext cx="141287" cy="5762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153025" y="4867275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Arrow Connector 77"/>
          <p:cNvCxnSpPr>
            <a:stCxn id="77" idx="3"/>
            <a:endCxn id="55" idx="2"/>
          </p:cNvCxnSpPr>
          <p:nvPr/>
        </p:nvCxnSpPr>
        <p:spPr>
          <a:xfrm>
            <a:off x="5381625" y="4981575"/>
            <a:ext cx="798513" cy="1666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7" idx="1"/>
          </p:cNvCxnSpPr>
          <p:nvPr/>
        </p:nvCxnSpPr>
        <p:spPr>
          <a:xfrm rot="10800000" flipV="1">
            <a:off x="4410075" y="4981575"/>
            <a:ext cx="742950" cy="6286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7" idx="1"/>
            <a:endCxn id="64" idx="3"/>
          </p:cNvCxnSpPr>
          <p:nvPr/>
        </p:nvCxnSpPr>
        <p:spPr>
          <a:xfrm rot="10800000" flipV="1">
            <a:off x="3562350" y="4981575"/>
            <a:ext cx="1590675" cy="25717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itle 8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grpSp>
        <p:nvGrpSpPr>
          <p:cNvPr id="82" name="Group 96"/>
          <p:cNvGrpSpPr>
            <a:grpSpLocks/>
          </p:cNvGrpSpPr>
          <p:nvPr/>
        </p:nvGrpSpPr>
        <p:grpSpPr bwMode="auto">
          <a:xfrm>
            <a:off x="1394274" y="2219325"/>
            <a:ext cx="1092200" cy="1017588"/>
            <a:chOff x="3067050" y="2419349"/>
            <a:chExt cx="3638550" cy="3390900"/>
          </a:xfrm>
        </p:grpSpPr>
        <p:sp>
          <p:nvSpPr>
            <p:cNvPr id="83" name="Oval 97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98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99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100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101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102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103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104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105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2" name="Straight Arrow Connector 106"/>
            <p:cNvCxnSpPr/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107"/>
            <p:cNvCxnSpPr/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108"/>
            <p:cNvCxnSpPr/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109"/>
            <p:cNvCxnSpPr/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8" name="Group 114"/>
          <p:cNvGrpSpPr>
            <a:grpSpLocks/>
          </p:cNvGrpSpPr>
          <p:nvPr/>
        </p:nvGrpSpPr>
        <p:grpSpPr bwMode="auto">
          <a:xfrm>
            <a:off x="1860999" y="3648075"/>
            <a:ext cx="449263" cy="711200"/>
            <a:chOff x="1104901" y="476250"/>
            <a:chExt cx="1495424" cy="2371725"/>
          </a:xfrm>
        </p:grpSpPr>
        <p:sp>
          <p:nvSpPr>
            <p:cNvPr id="129" name="Oval 128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4" name="Straight Arrow Connector 133"/>
            <p:cNvCxnSpPr>
              <a:stCxn id="130" idx="4"/>
              <a:endCxn id="139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5"/>
              <a:endCxn id="138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30" idx="0"/>
              <a:endCxn id="137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3" name="Object 31"/>
          <p:cNvGraphicFramePr>
            <a:graphicFrameLocks noChangeAspect="1"/>
          </p:cNvGraphicFramePr>
          <p:nvPr/>
        </p:nvGraphicFramePr>
        <p:xfrm>
          <a:off x="4259263" y="2487613"/>
          <a:ext cx="1833562" cy="776287"/>
        </p:xfrm>
        <a:graphic>
          <a:graphicData uri="http://schemas.openxmlformats.org/presentationml/2006/ole">
            <p:oleObj spid="_x0000_s187394" name="Formula" r:id="rId3" imgW="924840" imgH="391320" progId="">
              <p:embed/>
            </p:oleObj>
          </a:graphicData>
        </a:graphic>
      </p:graphicFrame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2705099" y="3467100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990850" y="476250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180138" y="50577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646488" y="578485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324350" y="585946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60925" y="533558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79925" y="480060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705225" y="47053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000375" y="54768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527675" y="4506913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080000" y="40957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394274" y="2219325"/>
            <a:ext cx="1092200" cy="1017588"/>
            <a:chOff x="3067050" y="2419349"/>
            <a:chExt cx="3638550" cy="3390900"/>
          </a:xfrm>
        </p:grpSpPr>
        <p:sp>
          <p:nvSpPr>
            <p:cNvPr id="47" name="Oval 97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98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99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100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101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102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103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104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105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7" name="Straight Arrow Connector 106"/>
            <p:cNvCxnSpPr/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107"/>
            <p:cNvCxnSpPr/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108"/>
            <p:cNvCxnSpPr/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109"/>
            <p:cNvCxnSpPr/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5" name="Group 114"/>
          <p:cNvGrpSpPr>
            <a:grpSpLocks/>
          </p:cNvGrpSpPr>
          <p:nvPr/>
        </p:nvGrpSpPr>
        <p:grpSpPr bwMode="auto">
          <a:xfrm>
            <a:off x="1860999" y="3648075"/>
            <a:ext cx="449263" cy="711200"/>
            <a:chOff x="1104901" y="476250"/>
            <a:chExt cx="1495424" cy="2371725"/>
          </a:xfrm>
        </p:grpSpPr>
        <p:sp>
          <p:nvSpPr>
            <p:cNvPr id="76" name="Oval 75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1" name="Straight Arrow Connector 80"/>
            <p:cNvCxnSpPr>
              <a:stCxn id="77" idx="4"/>
              <a:endCxn id="86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7" idx="5"/>
              <a:endCxn id="85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7" idx="0"/>
              <a:endCxn id="84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3" name="Object 31"/>
          <p:cNvGraphicFramePr>
            <a:graphicFrameLocks noChangeAspect="1"/>
          </p:cNvGraphicFramePr>
          <p:nvPr/>
        </p:nvGraphicFramePr>
        <p:xfrm>
          <a:off x="3671888" y="2646363"/>
          <a:ext cx="3160712" cy="777875"/>
        </p:xfrm>
        <a:graphic>
          <a:graphicData uri="http://schemas.openxmlformats.org/presentationml/2006/ole">
            <p:oleObj spid="_x0000_s186370" name="Formula" r:id="rId4" imgW="1596600" imgH="391320" progId="">
              <p:embed/>
            </p:oleObj>
          </a:graphicData>
        </a:graphic>
      </p:graphicFrame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705099" y="3467100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90850" y="476250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80138" y="50577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46488" y="578485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24350" y="585946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60925" y="533558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479925" y="480060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705225" y="47053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00375" y="54768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527675" y="4506913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080000" y="40957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29000" y="5133975"/>
            <a:ext cx="228600" cy="228600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48150" y="5248275"/>
            <a:ext cx="228600" cy="22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05400" y="4486275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Arrow Connector 49"/>
          <p:cNvCxnSpPr>
            <a:stCxn id="47" idx="0"/>
            <a:endCxn id="43" idx="3"/>
          </p:cNvCxnSpPr>
          <p:nvPr/>
        </p:nvCxnSpPr>
        <p:spPr>
          <a:xfrm rot="5400000" flipH="1" flipV="1">
            <a:off x="3500438" y="4902200"/>
            <a:ext cx="274637" cy="18891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7" idx="5"/>
          </p:cNvCxnSpPr>
          <p:nvPr/>
        </p:nvCxnSpPr>
        <p:spPr>
          <a:xfrm rot="10800000">
            <a:off x="3144838" y="4916488"/>
            <a:ext cx="274637" cy="19843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4" idx="7"/>
          </p:cNvCxnSpPr>
          <p:nvPr/>
        </p:nvCxnSpPr>
        <p:spPr>
          <a:xfrm rot="10800000" flipV="1">
            <a:off x="3154363" y="5372100"/>
            <a:ext cx="236537" cy="1317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2"/>
            <a:endCxn id="39" idx="1"/>
          </p:cNvCxnSpPr>
          <p:nvPr/>
        </p:nvCxnSpPr>
        <p:spPr>
          <a:xfrm rot="16200000" flipH="1">
            <a:off x="3383756" y="5522119"/>
            <a:ext cx="447675" cy="128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8" idx="1"/>
          </p:cNvCxnSpPr>
          <p:nvPr/>
        </p:nvCxnSpPr>
        <p:spPr>
          <a:xfrm>
            <a:off x="3657600" y="5248275"/>
            <a:ext cx="590550" cy="1143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8" idx="0"/>
            <a:endCxn id="42" idx="3"/>
          </p:cNvCxnSpPr>
          <p:nvPr/>
        </p:nvCxnSpPr>
        <p:spPr>
          <a:xfrm rot="5400000" flipH="1" flipV="1">
            <a:off x="4287044" y="5029994"/>
            <a:ext cx="293687" cy="14287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8" idx="3"/>
            <a:endCxn id="41" idx="2"/>
          </p:cNvCxnSpPr>
          <p:nvPr/>
        </p:nvCxnSpPr>
        <p:spPr>
          <a:xfrm>
            <a:off x="4476750" y="5362575"/>
            <a:ext cx="384175" cy="650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8" idx="2"/>
            <a:endCxn id="40" idx="0"/>
          </p:cNvCxnSpPr>
          <p:nvPr/>
        </p:nvCxnSpPr>
        <p:spPr>
          <a:xfrm rot="16200000" flipH="1">
            <a:off x="4197350" y="5641975"/>
            <a:ext cx="382588" cy="523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45" idx="2"/>
          </p:cNvCxnSpPr>
          <p:nvPr/>
        </p:nvCxnSpPr>
        <p:spPr>
          <a:xfrm flipV="1">
            <a:off x="5334000" y="4598988"/>
            <a:ext cx="193675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9" idx="0"/>
            <a:endCxn id="46" idx="5"/>
          </p:cNvCxnSpPr>
          <p:nvPr/>
        </p:nvCxnSpPr>
        <p:spPr>
          <a:xfrm rot="5400000" flipH="1" flipV="1">
            <a:off x="5108575" y="4360863"/>
            <a:ext cx="236537" cy="142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105400" y="508635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1" name="Straight Arrow Connector 60"/>
          <p:cNvCxnSpPr>
            <a:stCxn id="60" idx="3"/>
            <a:endCxn id="38" idx="2"/>
          </p:cNvCxnSpPr>
          <p:nvPr/>
        </p:nvCxnSpPr>
        <p:spPr>
          <a:xfrm flipV="1">
            <a:off x="5334000" y="5148263"/>
            <a:ext cx="846138" cy="523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0" idx="0"/>
            <a:endCxn id="49" idx="2"/>
          </p:cNvCxnSpPr>
          <p:nvPr/>
        </p:nvCxnSpPr>
        <p:spPr>
          <a:xfrm rot="5400000" flipH="1" flipV="1">
            <a:off x="5034756" y="4901407"/>
            <a:ext cx="37147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1"/>
            <a:endCxn id="47" idx="3"/>
          </p:cNvCxnSpPr>
          <p:nvPr/>
        </p:nvCxnSpPr>
        <p:spPr>
          <a:xfrm rot="10800000" flipV="1">
            <a:off x="3657600" y="5200650"/>
            <a:ext cx="1447800" cy="476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grpSp>
        <p:nvGrpSpPr>
          <p:cNvPr id="65" name="Group 96"/>
          <p:cNvGrpSpPr>
            <a:grpSpLocks/>
          </p:cNvGrpSpPr>
          <p:nvPr/>
        </p:nvGrpSpPr>
        <p:grpSpPr bwMode="auto">
          <a:xfrm>
            <a:off x="1394274" y="2219325"/>
            <a:ext cx="1092200" cy="1017588"/>
            <a:chOff x="3067050" y="2419349"/>
            <a:chExt cx="3638550" cy="3390900"/>
          </a:xfrm>
        </p:grpSpPr>
        <p:sp>
          <p:nvSpPr>
            <p:cNvPr id="66" name="Oval 97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98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99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100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101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102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103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104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105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5" name="Straight Arrow Connector 106"/>
            <p:cNvCxnSpPr/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107"/>
            <p:cNvCxnSpPr/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108"/>
            <p:cNvCxnSpPr/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109"/>
            <p:cNvCxnSpPr/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3" name="Group 114"/>
          <p:cNvGrpSpPr>
            <a:grpSpLocks/>
          </p:cNvGrpSpPr>
          <p:nvPr/>
        </p:nvGrpSpPr>
        <p:grpSpPr bwMode="auto">
          <a:xfrm>
            <a:off x="1860999" y="3648075"/>
            <a:ext cx="449263" cy="711200"/>
            <a:chOff x="1104901" y="476250"/>
            <a:chExt cx="1495424" cy="2371725"/>
          </a:xfrm>
        </p:grpSpPr>
        <p:sp>
          <p:nvSpPr>
            <p:cNvPr id="84" name="Oval 83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9" name="Straight Arrow Connector 88"/>
            <p:cNvCxnSpPr>
              <a:stCxn id="85" idx="4"/>
              <a:endCxn id="94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5" idx="5"/>
              <a:endCxn id="93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5" idx="0"/>
              <a:endCxn id="92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5099" y="3467100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90850" y="476250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80138" y="50577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6488" y="578485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24350" y="585946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60925" y="533558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79925" y="480060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05225" y="47053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00375" y="54768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27675" y="4506913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80000" y="40957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14675" y="3171825"/>
            <a:ext cx="228600" cy="228600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95700" y="3914775"/>
            <a:ext cx="228600" cy="22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0075" y="367665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>
            <a:stCxn id="15" idx="2"/>
            <a:endCxn id="11" idx="3"/>
          </p:cNvCxnSpPr>
          <p:nvPr/>
        </p:nvCxnSpPr>
        <p:spPr>
          <a:xfrm rot="16200000" flipH="1">
            <a:off x="2751137" y="3878263"/>
            <a:ext cx="1458913" cy="503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  <a:endCxn id="5" idx="5"/>
          </p:cNvCxnSpPr>
          <p:nvPr/>
        </p:nvCxnSpPr>
        <p:spPr>
          <a:xfrm rot="16200000" flipH="1" flipV="1">
            <a:off x="2314575" y="4002088"/>
            <a:ext cx="1744663" cy="84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  <a:endCxn id="12" idx="7"/>
          </p:cNvCxnSpPr>
          <p:nvPr/>
        </p:nvCxnSpPr>
        <p:spPr>
          <a:xfrm rot="5400000">
            <a:off x="2139950" y="4414838"/>
            <a:ext cx="2103438" cy="74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  <a:endCxn id="7" idx="1"/>
          </p:cNvCxnSpPr>
          <p:nvPr/>
        </p:nvCxnSpPr>
        <p:spPr>
          <a:xfrm rot="16200000" flipH="1">
            <a:off x="2245518" y="4383882"/>
            <a:ext cx="2411413" cy="444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 rot="16200000" flipH="1">
            <a:off x="3262313" y="3367087"/>
            <a:ext cx="514350" cy="581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0" idx="3"/>
          </p:cNvCxnSpPr>
          <p:nvPr/>
        </p:nvCxnSpPr>
        <p:spPr>
          <a:xfrm rot="16200000" flipH="1">
            <a:off x="3752850" y="4200525"/>
            <a:ext cx="811213" cy="696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9" idx="2"/>
          </p:cNvCxnSpPr>
          <p:nvPr/>
        </p:nvCxnSpPr>
        <p:spPr>
          <a:xfrm rot="16200000" flipH="1">
            <a:off x="3694113" y="4259262"/>
            <a:ext cx="1282700" cy="1050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  <a:endCxn id="8" idx="0"/>
          </p:cNvCxnSpPr>
          <p:nvPr/>
        </p:nvCxnSpPr>
        <p:spPr>
          <a:xfrm rot="16200000" flipH="1">
            <a:off x="3254375" y="4699000"/>
            <a:ext cx="1716088" cy="604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2"/>
            <a:endCxn id="13" idx="2"/>
          </p:cNvCxnSpPr>
          <p:nvPr/>
        </p:nvCxnSpPr>
        <p:spPr>
          <a:xfrm rot="16200000" flipH="1">
            <a:off x="4679950" y="3749675"/>
            <a:ext cx="692150" cy="1003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4" idx="5"/>
          </p:cNvCxnSpPr>
          <p:nvPr/>
        </p:nvCxnSpPr>
        <p:spPr>
          <a:xfrm rot="16200000" flipH="1">
            <a:off x="4706938" y="3722687"/>
            <a:ext cx="344488" cy="709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771900" y="163830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Arrow Connector 28"/>
          <p:cNvCxnSpPr>
            <a:stCxn id="28" idx="2"/>
            <a:endCxn id="6" idx="2"/>
          </p:cNvCxnSpPr>
          <p:nvPr/>
        </p:nvCxnSpPr>
        <p:spPr>
          <a:xfrm rot="16200000" flipH="1">
            <a:off x="3392487" y="2360613"/>
            <a:ext cx="3281363" cy="2293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17" idx="0"/>
          </p:cNvCxnSpPr>
          <p:nvPr/>
        </p:nvCxnSpPr>
        <p:spPr>
          <a:xfrm rot="16200000" flipH="1">
            <a:off x="3300413" y="2452687"/>
            <a:ext cx="1809750" cy="638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  <a:endCxn id="15" idx="0"/>
          </p:cNvCxnSpPr>
          <p:nvPr/>
        </p:nvCxnSpPr>
        <p:spPr>
          <a:xfrm rot="5400000">
            <a:off x="2905125" y="2190750"/>
            <a:ext cx="1304925" cy="657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grpSp>
        <p:nvGrpSpPr>
          <p:cNvPr id="62" name="Group 96"/>
          <p:cNvGrpSpPr>
            <a:grpSpLocks/>
          </p:cNvGrpSpPr>
          <p:nvPr/>
        </p:nvGrpSpPr>
        <p:grpSpPr bwMode="auto">
          <a:xfrm>
            <a:off x="1394274" y="2219325"/>
            <a:ext cx="1092200" cy="1017588"/>
            <a:chOff x="3067050" y="2419349"/>
            <a:chExt cx="3638550" cy="3390900"/>
          </a:xfrm>
        </p:grpSpPr>
        <p:sp>
          <p:nvSpPr>
            <p:cNvPr id="63" name="Oval 97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98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99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100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101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102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103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104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105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2" name="Straight Arrow Connector 106"/>
            <p:cNvCxnSpPr/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107"/>
            <p:cNvCxnSpPr/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108"/>
            <p:cNvCxnSpPr/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109"/>
            <p:cNvCxnSpPr/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0" name="Group 114"/>
          <p:cNvGrpSpPr>
            <a:grpSpLocks/>
          </p:cNvGrpSpPr>
          <p:nvPr/>
        </p:nvGrpSpPr>
        <p:grpSpPr bwMode="auto">
          <a:xfrm>
            <a:off x="1860999" y="3648075"/>
            <a:ext cx="449263" cy="711200"/>
            <a:chOff x="1104901" y="476250"/>
            <a:chExt cx="1495424" cy="2371725"/>
          </a:xfrm>
        </p:grpSpPr>
        <p:sp>
          <p:nvSpPr>
            <p:cNvPr id="81" name="Oval 80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6" name="Straight Arrow Connector 85"/>
            <p:cNvCxnSpPr>
              <a:stCxn id="82" idx="4"/>
              <a:endCxn id="91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2" idx="5"/>
              <a:endCxn id="90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2" idx="0"/>
              <a:endCxn id="89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5099" y="3467100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90850" y="476250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80138" y="50577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6488" y="578485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24350" y="585946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60925" y="533558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79925" y="480060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05225" y="47053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00375" y="54768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27675" y="4506913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80000" y="40957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14675" y="3171825"/>
            <a:ext cx="228600" cy="228600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95700" y="3914775"/>
            <a:ext cx="228600" cy="22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0075" y="367665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>
            <a:stCxn id="15" idx="2"/>
            <a:endCxn id="11" idx="3"/>
          </p:cNvCxnSpPr>
          <p:nvPr/>
        </p:nvCxnSpPr>
        <p:spPr>
          <a:xfrm rot="16200000" flipH="1">
            <a:off x="2751137" y="3878263"/>
            <a:ext cx="1458913" cy="503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  <a:endCxn id="5" idx="5"/>
          </p:cNvCxnSpPr>
          <p:nvPr/>
        </p:nvCxnSpPr>
        <p:spPr>
          <a:xfrm rot="16200000" flipH="1" flipV="1">
            <a:off x="2314575" y="4002088"/>
            <a:ext cx="1744663" cy="84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  <a:endCxn id="12" idx="7"/>
          </p:cNvCxnSpPr>
          <p:nvPr/>
        </p:nvCxnSpPr>
        <p:spPr>
          <a:xfrm rot="5400000">
            <a:off x="2139950" y="4414838"/>
            <a:ext cx="2103438" cy="74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  <a:endCxn id="7" idx="1"/>
          </p:cNvCxnSpPr>
          <p:nvPr/>
        </p:nvCxnSpPr>
        <p:spPr>
          <a:xfrm rot="16200000" flipH="1">
            <a:off x="2245518" y="4383882"/>
            <a:ext cx="2411413" cy="444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 rot="16200000" flipH="1">
            <a:off x="3262313" y="3367087"/>
            <a:ext cx="514350" cy="581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0" idx="3"/>
          </p:cNvCxnSpPr>
          <p:nvPr/>
        </p:nvCxnSpPr>
        <p:spPr>
          <a:xfrm rot="16200000" flipH="1">
            <a:off x="3752850" y="4200525"/>
            <a:ext cx="811213" cy="696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9" idx="2"/>
          </p:cNvCxnSpPr>
          <p:nvPr/>
        </p:nvCxnSpPr>
        <p:spPr>
          <a:xfrm rot="16200000" flipH="1">
            <a:off x="3694113" y="4259262"/>
            <a:ext cx="1282700" cy="1050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  <a:endCxn id="8" idx="0"/>
          </p:cNvCxnSpPr>
          <p:nvPr/>
        </p:nvCxnSpPr>
        <p:spPr>
          <a:xfrm rot="16200000" flipH="1">
            <a:off x="3254375" y="4699000"/>
            <a:ext cx="1716088" cy="604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2"/>
            <a:endCxn id="13" idx="2"/>
          </p:cNvCxnSpPr>
          <p:nvPr/>
        </p:nvCxnSpPr>
        <p:spPr>
          <a:xfrm rot="16200000" flipH="1">
            <a:off x="4679950" y="3749675"/>
            <a:ext cx="692150" cy="1003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4" idx="5"/>
          </p:cNvCxnSpPr>
          <p:nvPr/>
        </p:nvCxnSpPr>
        <p:spPr>
          <a:xfrm rot="16200000" flipH="1">
            <a:off x="4706938" y="3722687"/>
            <a:ext cx="344488" cy="709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771900" y="163830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Arrow Connector 28"/>
          <p:cNvCxnSpPr>
            <a:stCxn id="28" idx="2"/>
            <a:endCxn id="6" idx="2"/>
          </p:cNvCxnSpPr>
          <p:nvPr/>
        </p:nvCxnSpPr>
        <p:spPr>
          <a:xfrm rot="16200000" flipH="1">
            <a:off x="3392487" y="2360613"/>
            <a:ext cx="3281363" cy="2293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17" idx="0"/>
          </p:cNvCxnSpPr>
          <p:nvPr/>
        </p:nvCxnSpPr>
        <p:spPr>
          <a:xfrm rot="16200000" flipH="1">
            <a:off x="3300413" y="2452687"/>
            <a:ext cx="1809750" cy="638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  <a:endCxn id="15" idx="0"/>
          </p:cNvCxnSpPr>
          <p:nvPr/>
        </p:nvCxnSpPr>
        <p:spPr>
          <a:xfrm rot="5400000">
            <a:off x="2905125" y="2190750"/>
            <a:ext cx="1304925" cy="657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2743200" y="315277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038600" y="3105150"/>
            <a:ext cx="2286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4029075" y="3714750"/>
            <a:ext cx="2286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6" name="Straight Arrow Connector 125"/>
          <p:cNvCxnSpPr>
            <a:stCxn id="123" idx="2"/>
            <a:endCxn id="14" idx="1"/>
          </p:cNvCxnSpPr>
          <p:nvPr/>
        </p:nvCxnSpPr>
        <p:spPr>
          <a:xfrm rot="16200000" flipH="1">
            <a:off x="4535488" y="3551237"/>
            <a:ext cx="179388" cy="963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3" idx="2"/>
            <a:endCxn id="13" idx="2"/>
          </p:cNvCxnSpPr>
          <p:nvPr/>
        </p:nvCxnSpPr>
        <p:spPr>
          <a:xfrm rot="16200000" flipH="1">
            <a:off x="4508500" y="3578225"/>
            <a:ext cx="654050" cy="1384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5" idx="2"/>
            <a:endCxn id="123" idx="0"/>
          </p:cNvCxnSpPr>
          <p:nvPr/>
        </p:nvCxnSpPr>
        <p:spPr>
          <a:xfrm rot="16200000" flipH="1">
            <a:off x="3529012" y="3100388"/>
            <a:ext cx="314325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21" idx="2"/>
            <a:endCxn id="5" idx="0"/>
          </p:cNvCxnSpPr>
          <p:nvPr/>
        </p:nvCxnSpPr>
        <p:spPr>
          <a:xfrm rot="16200000" flipH="1">
            <a:off x="2278856" y="3960019"/>
            <a:ext cx="1381125" cy="223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21" idx="2"/>
            <a:endCxn id="12" idx="2"/>
          </p:cNvCxnSpPr>
          <p:nvPr/>
        </p:nvCxnSpPr>
        <p:spPr>
          <a:xfrm rot="16200000" flipH="1">
            <a:off x="1835944" y="4402931"/>
            <a:ext cx="218598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21" idx="2"/>
            <a:endCxn id="7" idx="1"/>
          </p:cNvCxnSpPr>
          <p:nvPr/>
        </p:nvCxnSpPr>
        <p:spPr>
          <a:xfrm rot="16200000" flipH="1">
            <a:off x="2050256" y="4188619"/>
            <a:ext cx="2430463" cy="815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21" idx="2"/>
            <a:endCxn id="11" idx="2"/>
          </p:cNvCxnSpPr>
          <p:nvPr/>
        </p:nvCxnSpPr>
        <p:spPr>
          <a:xfrm rot="16200000" flipH="1">
            <a:off x="2574131" y="3664744"/>
            <a:ext cx="1414463" cy="847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28" idx="2"/>
            <a:endCxn id="16" idx="0"/>
          </p:cNvCxnSpPr>
          <p:nvPr/>
        </p:nvCxnSpPr>
        <p:spPr>
          <a:xfrm rot="5400000">
            <a:off x="2824162" y="2852738"/>
            <a:ext cx="2047875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28" idx="2"/>
            <a:endCxn id="121" idx="0"/>
          </p:cNvCxnSpPr>
          <p:nvPr/>
        </p:nvCxnSpPr>
        <p:spPr>
          <a:xfrm rot="5400000">
            <a:off x="2728912" y="1995488"/>
            <a:ext cx="1285875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22" idx="2"/>
            <a:endCxn id="8" idx="0"/>
          </p:cNvCxnSpPr>
          <p:nvPr/>
        </p:nvCxnSpPr>
        <p:spPr>
          <a:xfrm rot="16200000" flipH="1">
            <a:off x="3021012" y="4465638"/>
            <a:ext cx="2525713" cy="261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22" idx="2"/>
            <a:endCxn id="9" idx="0"/>
          </p:cNvCxnSpPr>
          <p:nvPr/>
        </p:nvCxnSpPr>
        <p:spPr>
          <a:xfrm rot="16200000" flipH="1">
            <a:off x="3551238" y="3935412"/>
            <a:ext cx="2001838" cy="798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22" idx="2"/>
            <a:endCxn id="10" idx="0"/>
          </p:cNvCxnSpPr>
          <p:nvPr/>
        </p:nvCxnSpPr>
        <p:spPr>
          <a:xfrm rot="16200000" flipH="1">
            <a:off x="3628232" y="3858418"/>
            <a:ext cx="1466850" cy="417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28" idx="2"/>
            <a:endCxn id="122" idx="0"/>
          </p:cNvCxnSpPr>
          <p:nvPr/>
        </p:nvCxnSpPr>
        <p:spPr>
          <a:xfrm rot="16200000" flipH="1">
            <a:off x="3400425" y="2352675"/>
            <a:ext cx="1238250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itle 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grpSp>
        <p:nvGrpSpPr>
          <p:cNvPr id="79" name="Group 96"/>
          <p:cNvGrpSpPr>
            <a:grpSpLocks/>
          </p:cNvGrpSpPr>
          <p:nvPr/>
        </p:nvGrpSpPr>
        <p:grpSpPr bwMode="auto">
          <a:xfrm>
            <a:off x="1394274" y="2219325"/>
            <a:ext cx="1092200" cy="1017588"/>
            <a:chOff x="3067050" y="2419349"/>
            <a:chExt cx="3638550" cy="3390900"/>
          </a:xfrm>
        </p:grpSpPr>
        <p:sp>
          <p:nvSpPr>
            <p:cNvPr id="80" name="Oval 97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98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99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100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101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102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103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104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105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9" name="Straight Arrow Connector 106"/>
            <p:cNvCxnSpPr/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107"/>
            <p:cNvCxnSpPr/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108"/>
            <p:cNvCxnSpPr/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109"/>
            <p:cNvCxnSpPr/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9" name="Group 114"/>
          <p:cNvGrpSpPr>
            <a:grpSpLocks/>
          </p:cNvGrpSpPr>
          <p:nvPr/>
        </p:nvGrpSpPr>
        <p:grpSpPr bwMode="auto">
          <a:xfrm>
            <a:off x="1860999" y="3648075"/>
            <a:ext cx="449263" cy="711200"/>
            <a:chOff x="1104901" y="476250"/>
            <a:chExt cx="1495424" cy="2371725"/>
          </a:xfrm>
        </p:grpSpPr>
        <p:sp>
          <p:nvSpPr>
            <p:cNvPr id="131" name="Oval 130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8" name="Straight Arrow Connector 137"/>
            <p:cNvCxnSpPr>
              <a:stCxn id="132" idx="4"/>
              <a:endCxn id="146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32" idx="5"/>
              <a:endCxn id="144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32" idx="0"/>
              <a:endCxn id="143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53" name="Object 31"/>
          <p:cNvGraphicFramePr>
            <a:graphicFrameLocks noChangeAspect="1"/>
          </p:cNvGraphicFramePr>
          <p:nvPr/>
        </p:nvGraphicFramePr>
        <p:xfrm>
          <a:off x="5991225" y="1276350"/>
          <a:ext cx="2425700" cy="776288"/>
        </p:xfrm>
        <a:graphic>
          <a:graphicData uri="http://schemas.openxmlformats.org/presentationml/2006/ole">
            <p:oleObj spid="_x0000_s183297" name="Formula" r:id="rId3" imgW="1225800" imgH="391320" progId="">
              <p:embed/>
            </p:oleObj>
          </a:graphicData>
        </a:graphic>
      </p:graphicFrame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6" name="Object 31"/>
          <p:cNvGraphicFramePr>
            <a:graphicFrameLocks noChangeAspect="1"/>
          </p:cNvGraphicFramePr>
          <p:nvPr/>
        </p:nvGraphicFramePr>
        <p:xfrm>
          <a:off x="3922713" y="3333750"/>
          <a:ext cx="384175" cy="763588"/>
        </p:xfrm>
        <a:graphic>
          <a:graphicData uri="http://schemas.openxmlformats.org/presentationml/2006/ole">
            <p:oleObj spid="_x0000_s146447" name="Formula" r:id="rId3" imgW="193320" imgH="38628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705099" y="3467100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80138" y="50577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6488" y="578485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24350" y="585946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60925" y="533558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05225" y="47053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00375" y="54768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27675" y="4506913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95700" y="3914775"/>
            <a:ext cx="228600" cy="22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0075" y="367665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>
            <a:stCxn id="16" idx="2"/>
            <a:endCxn id="10" idx="3"/>
          </p:cNvCxnSpPr>
          <p:nvPr/>
        </p:nvCxnSpPr>
        <p:spPr>
          <a:xfrm rot="16200000" flipH="1">
            <a:off x="3752850" y="4200525"/>
            <a:ext cx="811213" cy="696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4" idx="5"/>
          </p:cNvCxnSpPr>
          <p:nvPr/>
        </p:nvCxnSpPr>
        <p:spPr>
          <a:xfrm rot="16200000" flipH="1">
            <a:off x="4706938" y="3722687"/>
            <a:ext cx="344488" cy="709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771900" y="163830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Arrow Connector 28"/>
          <p:cNvCxnSpPr>
            <a:stCxn id="28" idx="2"/>
            <a:endCxn id="6" idx="2"/>
          </p:cNvCxnSpPr>
          <p:nvPr/>
        </p:nvCxnSpPr>
        <p:spPr>
          <a:xfrm rot="16200000" flipH="1">
            <a:off x="3392487" y="2360613"/>
            <a:ext cx="3281363" cy="2293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17" idx="0"/>
          </p:cNvCxnSpPr>
          <p:nvPr/>
        </p:nvCxnSpPr>
        <p:spPr>
          <a:xfrm rot="16200000" flipH="1">
            <a:off x="3300413" y="2452687"/>
            <a:ext cx="1809750" cy="638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2743200" y="315277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3" name="Straight Arrow Connector 132"/>
          <p:cNvCxnSpPr>
            <a:stCxn id="121" idx="2"/>
            <a:endCxn id="5" idx="0"/>
          </p:cNvCxnSpPr>
          <p:nvPr/>
        </p:nvCxnSpPr>
        <p:spPr>
          <a:xfrm rot="16200000" flipH="1">
            <a:off x="2278856" y="3960019"/>
            <a:ext cx="1381125" cy="223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21" idx="2"/>
            <a:endCxn id="12" idx="2"/>
          </p:cNvCxnSpPr>
          <p:nvPr/>
        </p:nvCxnSpPr>
        <p:spPr>
          <a:xfrm rot="16200000" flipH="1">
            <a:off x="1835944" y="4402931"/>
            <a:ext cx="218598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21" idx="2"/>
            <a:endCxn id="7" idx="1"/>
          </p:cNvCxnSpPr>
          <p:nvPr/>
        </p:nvCxnSpPr>
        <p:spPr>
          <a:xfrm rot="16200000" flipH="1">
            <a:off x="2050256" y="4188619"/>
            <a:ext cx="2430463" cy="815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21" idx="2"/>
            <a:endCxn id="11" idx="2"/>
          </p:cNvCxnSpPr>
          <p:nvPr/>
        </p:nvCxnSpPr>
        <p:spPr>
          <a:xfrm rot="16200000" flipH="1">
            <a:off x="2574131" y="3664744"/>
            <a:ext cx="1414463" cy="847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28" idx="2"/>
            <a:endCxn id="16" idx="0"/>
          </p:cNvCxnSpPr>
          <p:nvPr/>
        </p:nvCxnSpPr>
        <p:spPr>
          <a:xfrm rot="5400000">
            <a:off x="2824162" y="2852738"/>
            <a:ext cx="2047875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28" idx="2"/>
            <a:endCxn id="121" idx="0"/>
          </p:cNvCxnSpPr>
          <p:nvPr/>
        </p:nvCxnSpPr>
        <p:spPr>
          <a:xfrm rot="5400000">
            <a:off x="2728912" y="1995488"/>
            <a:ext cx="1285875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31"/>
          <p:cNvGraphicFramePr>
            <a:graphicFrameLocks noChangeAspect="1"/>
          </p:cNvGraphicFramePr>
          <p:nvPr/>
        </p:nvGraphicFramePr>
        <p:xfrm>
          <a:off x="2868613" y="2379663"/>
          <a:ext cx="374650" cy="233362"/>
        </p:xfrm>
        <a:graphic>
          <a:graphicData uri="http://schemas.openxmlformats.org/presentationml/2006/ole">
            <p:oleObj spid="_x0000_s146436" name="Formula" r:id="rId4" imgW="188280" imgH="117000" progId="">
              <p:embed/>
            </p:oleObj>
          </a:graphicData>
        </a:graphic>
      </p:graphicFrame>
      <p:graphicFrame>
        <p:nvGraphicFramePr>
          <p:cNvPr id="19" name="Object 31"/>
          <p:cNvGraphicFramePr>
            <a:graphicFrameLocks noChangeAspect="1"/>
          </p:cNvGraphicFramePr>
          <p:nvPr/>
        </p:nvGraphicFramePr>
        <p:xfrm>
          <a:off x="2384425" y="4075113"/>
          <a:ext cx="374650" cy="231775"/>
        </p:xfrm>
        <a:graphic>
          <a:graphicData uri="http://schemas.openxmlformats.org/presentationml/2006/ole">
            <p:oleObj spid="_x0000_s146437" name="Formula" r:id="rId5" imgW="188280" imgH="117000" progId="">
              <p:embed/>
            </p:oleObj>
          </a:graphicData>
        </a:graphic>
      </p:graphicFrame>
      <p:graphicFrame>
        <p:nvGraphicFramePr>
          <p:cNvPr id="20" name="Object 31"/>
          <p:cNvGraphicFramePr>
            <a:graphicFrameLocks noChangeAspect="1"/>
          </p:cNvGraphicFramePr>
          <p:nvPr/>
        </p:nvGraphicFramePr>
        <p:xfrm>
          <a:off x="2779713" y="4297363"/>
          <a:ext cx="374650" cy="233362"/>
        </p:xfrm>
        <a:graphic>
          <a:graphicData uri="http://schemas.openxmlformats.org/presentationml/2006/ole">
            <p:oleObj spid="_x0000_s146438" name="Formula" r:id="rId6" imgW="188280" imgH="117000" progId="">
              <p:embed/>
            </p:oleObj>
          </a:graphicData>
        </a:graphic>
      </p:graphicFrame>
      <p:graphicFrame>
        <p:nvGraphicFramePr>
          <p:cNvPr id="21" name="Object 31"/>
          <p:cNvGraphicFramePr>
            <a:graphicFrameLocks noChangeAspect="1"/>
          </p:cNvGraphicFramePr>
          <p:nvPr/>
        </p:nvGraphicFramePr>
        <p:xfrm>
          <a:off x="3113088" y="4619625"/>
          <a:ext cx="374650" cy="233363"/>
        </p:xfrm>
        <a:graphic>
          <a:graphicData uri="http://schemas.openxmlformats.org/presentationml/2006/ole">
            <p:oleObj spid="_x0000_s146439" name="Formula" r:id="rId7" imgW="188280" imgH="117000" progId="">
              <p:embed/>
            </p:oleObj>
          </a:graphicData>
        </a:graphic>
      </p:graphicFrame>
      <p:graphicFrame>
        <p:nvGraphicFramePr>
          <p:cNvPr id="22" name="Object 31"/>
          <p:cNvGraphicFramePr>
            <a:graphicFrameLocks noChangeAspect="1"/>
          </p:cNvGraphicFramePr>
          <p:nvPr/>
        </p:nvGraphicFramePr>
        <p:xfrm>
          <a:off x="3230563" y="4156075"/>
          <a:ext cx="374650" cy="233363"/>
        </p:xfrm>
        <a:graphic>
          <a:graphicData uri="http://schemas.openxmlformats.org/presentationml/2006/ole">
            <p:oleObj spid="_x0000_s146440" name="Formula" r:id="rId8" imgW="188280" imgH="117000" progId="">
              <p:embed/>
            </p:oleObj>
          </a:graphicData>
        </a:graphic>
      </p:graphicFrame>
      <p:graphicFrame>
        <p:nvGraphicFramePr>
          <p:cNvPr id="31" name="Object 31"/>
          <p:cNvGraphicFramePr>
            <a:graphicFrameLocks noChangeAspect="1"/>
          </p:cNvGraphicFramePr>
          <p:nvPr/>
        </p:nvGraphicFramePr>
        <p:xfrm>
          <a:off x="3155950" y="3486150"/>
          <a:ext cx="374650" cy="300038"/>
        </p:xfrm>
        <a:graphic>
          <a:graphicData uri="http://schemas.openxmlformats.org/presentationml/2006/ole">
            <p:oleObj spid="_x0000_s146441" name="Formula" r:id="rId9" imgW="188280" imgH="151200" progId="">
              <p:embed/>
            </p:oleObj>
          </a:graphicData>
        </a:graphic>
      </p:graphicFrame>
      <p:cxnSp>
        <p:nvCxnSpPr>
          <p:cNvPr id="78848" name="Straight Arrow Connector 141"/>
          <p:cNvCxnSpPr>
            <a:cxnSpLocks noChangeShapeType="1"/>
            <a:stCxn id="117" idx="4"/>
            <a:endCxn id="126" idx="0"/>
          </p:cNvCxnSpPr>
          <p:nvPr/>
        </p:nvCxnSpPr>
        <p:spPr bwMode="auto">
          <a:xfrm>
            <a:off x="2857500" y="3400425"/>
            <a:ext cx="485775" cy="334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aphicFrame>
        <p:nvGraphicFramePr>
          <p:cNvPr id="78853" name="Object 31"/>
          <p:cNvGraphicFramePr>
            <a:graphicFrameLocks noChangeAspect="1"/>
          </p:cNvGraphicFramePr>
          <p:nvPr/>
        </p:nvGraphicFramePr>
        <p:xfrm>
          <a:off x="4819650" y="4308475"/>
          <a:ext cx="384175" cy="698500"/>
        </p:xfrm>
        <a:graphic>
          <a:graphicData uri="http://schemas.openxmlformats.org/presentationml/2006/ole">
            <p:oleObj spid="_x0000_s146445" name="Formula" r:id="rId10" imgW="193320" imgH="352080" progId="">
              <p:embed/>
            </p:oleObj>
          </a:graphicData>
        </a:graphic>
      </p:graphicFrame>
      <p:cxnSp>
        <p:nvCxnSpPr>
          <p:cNvPr id="78855" name="Straight Arrow Connector 141"/>
          <p:cNvCxnSpPr>
            <a:cxnSpLocks noChangeShapeType="1"/>
            <a:stCxn id="117" idx="4"/>
            <a:endCxn id="126" idx="0"/>
          </p:cNvCxnSpPr>
          <p:nvPr/>
        </p:nvCxnSpPr>
        <p:spPr bwMode="auto">
          <a:xfrm flipH="1" flipV="1">
            <a:off x="4043363" y="3716338"/>
            <a:ext cx="481012" cy="2079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aphicFrame>
        <p:nvGraphicFramePr>
          <p:cNvPr id="78857" name="Object 31"/>
          <p:cNvGraphicFramePr>
            <a:graphicFrameLocks noChangeAspect="1"/>
          </p:cNvGraphicFramePr>
          <p:nvPr/>
        </p:nvGraphicFramePr>
        <p:xfrm>
          <a:off x="4254500" y="2333625"/>
          <a:ext cx="384175" cy="233363"/>
        </p:xfrm>
        <a:graphic>
          <a:graphicData uri="http://schemas.openxmlformats.org/presentationml/2006/ole">
            <p:oleObj spid="_x0000_s146448" name="Formula" r:id="rId11" imgW="194400" imgH="117000" progId="">
              <p:embed/>
            </p:oleObj>
          </a:graphicData>
        </a:graphic>
      </p:graphicFrame>
      <p:graphicFrame>
        <p:nvGraphicFramePr>
          <p:cNvPr id="78858" name="Object 31"/>
          <p:cNvGraphicFramePr>
            <a:graphicFrameLocks noChangeAspect="1"/>
          </p:cNvGraphicFramePr>
          <p:nvPr/>
        </p:nvGraphicFramePr>
        <p:xfrm>
          <a:off x="3467100" y="2638425"/>
          <a:ext cx="381000" cy="233363"/>
        </p:xfrm>
        <a:graphic>
          <a:graphicData uri="http://schemas.openxmlformats.org/presentationml/2006/ole">
            <p:oleObj spid="_x0000_s146449" name="Formula" r:id="rId12" imgW="191880" imgH="117000" progId="">
              <p:embed/>
            </p:oleObj>
          </a:graphicData>
        </a:graphic>
      </p:graphicFrame>
      <p:graphicFrame>
        <p:nvGraphicFramePr>
          <p:cNvPr id="78859" name="Object 31"/>
          <p:cNvGraphicFramePr>
            <a:graphicFrameLocks noChangeAspect="1"/>
          </p:cNvGraphicFramePr>
          <p:nvPr/>
        </p:nvGraphicFramePr>
        <p:xfrm>
          <a:off x="3851275" y="2989263"/>
          <a:ext cx="384175" cy="231775"/>
        </p:xfrm>
        <a:graphic>
          <a:graphicData uri="http://schemas.openxmlformats.org/presentationml/2006/ole">
            <p:oleObj spid="_x0000_s146450" name="Formula" r:id="rId13" imgW="193320" imgH="117000" progId="">
              <p:embed/>
            </p:oleObj>
          </a:graphicData>
        </a:graphic>
      </p:graphicFrame>
      <p:sp>
        <p:nvSpPr>
          <p:cNvPr id="81" name="Title 77"/>
          <p:cNvSpPr>
            <a:spLocks noGrp="1"/>
          </p:cNvSpPr>
          <p:nvPr>
            <p:ph type="title"/>
          </p:nvPr>
        </p:nvSpPr>
        <p:spPr>
          <a:xfrm>
            <a:off x="1273175" y="214313"/>
            <a:ext cx="7870825" cy="762000"/>
          </a:xfrm>
        </p:spPr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grpSp>
        <p:nvGrpSpPr>
          <p:cNvPr id="82" name="Group 96"/>
          <p:cNvGrpSpPr>
            <a:grpSpLocks/>
          </p:cNvGrpSpPr>
          <p:nvPr/>
        </p:nvGrpSpPr>
        <p:grpSpPr bwMode="auto">
          <a:xfrm>
            <a:off x="1394274" y="2219325"/>
            <a:ext cx="1092200" cy="1017588"/>
            <a:chOff x="3067050" y="2419349"/>
            <a:chExt cx="3638550" cy="3390900"/>
          </a:xfrm>
        </p:grpSpPr>
        <p:sp>
          <p:nvSpPr>
            <p:cNvPr id="83" name="Oval 97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98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99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100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101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102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103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104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105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2" name="Straight Arrow Connector 106"/>
            <p:cNvCxnSpPr/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107"/>
            <p:cNvCxnSpPr/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108"/>
            <p:cNvCxnSpPr/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109"/>
            <p:cNvCxnSpPr/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8" name="Group 114"/>
          <p:cNvGrpSpPr>
            <a:grpSpLocks/>
          </p:cNvGrpSpPr>
          <p:nvPr/>
        </p:nvGrpSpPr>
        <p:grpSpPr bwMode="auto">
          <a:xfrm>
            <a:off x="1860999" y="3648075"/>
            <a:ext cx="449263" cy="711200"/>
            <a:chOff x="1104901" y="476250"/>
            <a:chExt cx="1495424" cy="2371725"/>
          </a:xfrm>
        </p:grpSpPr>
        <p:sp>
          <p:nvSpPr>
            <p:cNvPr id="129" name="Oval 128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5" name="Straight Arrow Connector 134"/>
            <p:cNvCxnSpPr>
              <a:stCxn id="130" idx="4"/>
              <a:endCxn id="143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0" idx="5"/>
              <a:endCxn id="141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30" idx="0"/>
              <a:endCxn id="140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15" name="Object 31"/>
          <p:cNvGraphicFramePr>
            <a:graphicFrameLocks noChangeAspect="1"/>
          </p:cNvGraphicFramePr>
          <p:nvPr/>
        </p:nvGraphicFramePr>
        <p:xfrm>
          <a:off x="6051550" y="1263650"/>
          <a:ext cx="1365250" cy="776288"/>
        </p:xfrm>
        <a:graphic>
          <a:graphicData uri="http://schemas.openxmlformats.org/presentationml/2006/ole">
            <p:oleObj spid="_x0000_s146454" name="Formula" r:id="rId14" imgW="689760" imgH="391320" progId="">
              <p:embed/>
            </p:oleObj>
          </a:graphicData>
        </a:graphic>
      </p:graphicFrame>
      <p:graphicFrame>
        <p:nvGraphicFramePr>
          <p:cNvPr id="78850" name="Object 31"/>
          <p:cNvGraphicFramePr>
            <a:graphicFrameLocks noChangeAspect="1"/>
          </p:cNvGraphicFramePr>
          <p:nvPr/>
        </p:nvGraphicFramePr>
        <p:xfrm>
          <a:off x="6061075" y="1754188"/>
          <a:ext cx="2271713" cy="941387"/>
        </p:xfrm>
        <a:graphic>
          <a:graphicData uri="http://schemas.openxmlformats.org/presentationml/2006/ole">
            <p:oleObj spid="_x0000_s146455" name="Formula" r:id="rId15" imgW="1145880" imgH="475200" progId="">
              <p:embed/>
            </p:oleObj>
          </a:graphicData>
        </a:graphic>
      </p:graphicFrame>
      <p:graphicFrame>
        <p:nvGraphicFramePr>
          <p:cNvPr id="78860" name="Object 31"/>
          <p:cNvGraphicFramePr>
            <a:graphicFrameLocks noChangeAspect="1"/>
          </p:cNvGraphicFramePr>
          <p:nvPr/>
        </p:nvGraphicFramePr>
        <p:xfrm>
          <a:off x="6007100" y="2700338"/>
          <a:ext cx="2687638" cy="939800"/>
        </p:xfrm>
        <a:graphic>
          <a:graphicData uri="http://schemas.openxmlformats.org/presentationml/2006/ole">
            <p:oleObj spid="_x0000_s146456" name="Formula" r:id="rId16" imgW="1355400" imgH="475200" progId="">
              <p:embed/>
            </p:oleObj>
          </a:graphicData>
        </a:graphic>
      </p:graphicFrame>
      <p:cxnSp>
        <p:nvCxnSpPr>
          <p:cNvPr id="24" name="Straight Arrow Connector 23"/>
          <p:cNvCxnSpPr>
            <a:stCxn id="16" idx="2"/>
            <a:endCxn id="9" idx="2"/>
          </p:cNvCxnSpPr>
          <p:nvPr/>
        </p:nvCxnSpPr>
        <p:spPr>
          <a:xfrm rot="16200000" flipH="1">
            <a:off x="3694113" y="4259262"/>
            <a:ext cx="1282700" cy="1050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79925" y="480060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Arrow Connector 25"/>
          <p:cNvCxnSpPr>
            <a:stCxn id="17" idx="2"/>
            <a:endCxn id="13" idx="2"/>
          </p:cNvCxnSpPr>
          <p:nvPr/>
        </p:nvCxnSpPr>
        <p:spPr>
          <a:xfrm rot="16200000" flipH="1">
            <a:off x="4679950" y="3749675"/>
            <a:ext cx="692150" cy="1003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080000" y="40957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90850" y="476250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8861" name="Object 25"/>
          <p:cNvGraphicFramePr>
            <a:graphicFrameLocks noChangeAspect="1"/>
          </p:cNvGraphicFramePr>
          <p:nvPr/>
        </p:nvGraphicFramePr>
        <p:xfrm>
          <a:off x="4703462" y="3696988"/>
          <a:ext cx="384175" cy="233363"/>
        </p:xfrm>
        <a:graphic>
          <a:graphicData uri="http://schemas.openxmlformats.org/presentationml/2006/ole">
            <p:oleObj spid="_x0000_s146457" name="Formula" r:id="rId17" imgW="193320" imgH="117000" progId="">
              <p:embed/>
            </p:oleObj>
          </a:graphicData>
        </a:graphic>
      </p:graphicFrame>
      <p:cxnSp>
        <p:nvCxnSpPr>
          <p:cNvPr id="25" name="Straight Arrow Connector 24"/>
          <p:cNvCxnSpPr>
            <a:stCxn id="16" idx="2"/>
            <a:endCxn id="8" idx="0"/>
          </p:cNvCxnSpPr>
          <p:nvPr/>
        </p:nvCxnSpPr>
        <p:spPr>
          <a:xfrm rot="16200000" flipH="1">
            <a:off x="3254375" y="4699000"/>
            <a:ext cx="1716088" cy="604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863" name="Object 27"/>
          <p:cNvGraphicFramePr>
            <a:graphicFrameLocks noChangeAspect="1"/>
          </p:cNvGraphicFramePr>
          <p:nvPr/>
        </p:nvGraphicFramePr>
        <p:xfrm>
          <a:off x="3830638" y="5588000"/>
          <a:ext cx="381000" cy="233363"/>
        </p:xfrm>
        <a:graphic>
          <a:graphicData uri="http://schemas.openxmlformats.org/presentationml/2006/ole">
            <p:oleObj spid="_x0000_s146459" name="Formula" r:id="rId18" imgW="191880" imgH="117000" progId="">
              <p:embed/>
            </p:oleObj>
          </a:graphicData>
        </a:graphic>
      </p:graphicFrame>
      <p:graphicFrame>
        <p:nvGraphicFramePr>
          <p:cNvPr id="78864" name="Object 28"/>
          <p:cNvGraphicFramePr>
            <a:graphicFrameLocks noChangeAspect="1"/>
          </p:cNvGraphicFramePr>
          <p:nvPr/>
        </p:nvGraphicFramePr>
        <p:xfrm>
          <a:off x="4337050" y="5229225"/>
          <a:ext cx="381000" cy="233363"/>
        </p:xfrm>
        <a:graphic>
          <a:graphicData uri="http://schemas.openxmlformats.org/presentationml/2006/ole">
            <p:oleObj spid="_x0000_s146460" name="Formula" r:id="rId19" imgW="191880" imgH="117000" progId="">
              <p:embed/>
            </p:oleObj>
          </a:graphicData>
        </a:graphic>
      </p:graphicFrame>
      <p:graphicFrame>
        <p:nvGraphicFramePr>
          <p:cNvPr id="78865" name="Object 29"/>
          <p:cNvGraphicFramePr>
            <a:graphicFrameLocks noChangeAspect="1"/>
          </p:cNvGraphicFramePr>
          <p:nvPr/>
        </p:nvGraphicFramePr>
        <p:xfrm>
          <a:off x="4304099" y="4454868"/>
          <a:ext cx="381000" cy="233363"/>
        </p:xfrm>
        <a:graphic>
          <a:graphicData uri="http://schemas.openxmlformats.org/presentationml/2006/ole">
            <p:oleObj spid="_x0000_s146461" name="Formula" r:id="rId20" imgW="191880" imgH="117000" progId="">
              <p:embed/>
            </p:oleObj>
          </a:graphicData>
        </a:graphic>
      </p:graphicFrame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Object 31"/>
          <p:cNvGraphicFramePr>
            <a:graphicFrameLocks noChangeAspect="1"/>
          </p:cNvGraphicFramePr>
          <p:nvPr/>
        </p:nvGraphicFramePr>
        <p:xfrm>
          <a:off x="3922713" y="3333750"/>
          <a:ext cx="384175" cy="763588"/>
        </p:xfrm>
        <a:graphic>
          <a:graphicData uri="http://schemas.openxmlformats.org/presentationml/2006/ole">
            <p:oleObj spid="_x0000_s210970" name="Formula" r:id="rId3" imgW="193320" imgH="386280" progId="">
              <p:embed/>
            </p:oleObj>
          </a:graphicData>
        </a:graphic>
      </p:graphicFrame>
      <p:sp>
        <p:nvSpPr>
          <p:cNvPr id="182" name="Rectangle 181"/>
          <p:cNvSpPr/>
          <p:nvPr/>
        </p:nvSpPr>
        <p:spPr>
          <a:xfrm>
            <a:off x="2705099" y="3467100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6180138" y="50577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3646488" y="578485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4324350" y="585946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860925" y="533558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3705225" y="47053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000375" y="54768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5527675" y="4506913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3695700" y="3914775"/>
            <a:ext cx="228600" cy="22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4410075" y="367665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2" name="Straight Arrow Connector 191"/>
          <p:cNvCxnSpPr>
            <a:stCxn id="190" idx="2"/>
            <a:endCxn id="253" idx="3"/>
          </p:cNvCxnSpPr>
          <p:nvPr/>
        </p:nvCxnSpPr>
        <p:spPr>
          <a:xfrm rot="16200000" flipH="1">
            <a:off x="3752850" y="4200525"/>
            <a:ext cx="811213" cy="696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91" idx="2"/>
            <a:endCxn id="255" idx="5"/>
          </p:cNvCxnSpPr>
          <p:nvPr/>
        </p:nvCxnSpPr>
        <p:spPr>
          <a:xfrm rot="16200000" flipH="1">
            <a:off x="4706938" y="3722687"/>
            <a:ext cx="344488" cy="709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3771900" y="163830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5" name="Straight Arrow Connector 194"/>
          <p:cNvCxnSpPr>
            <a:stCxn id="194" idx="2"/>
            <a:endCxn id="183" idx="2"/>
          </p:cNvCxnSpPr>
          <p:nvPr/>
        </p:nvCxnSpPr>
        <p:spPr>
          <a:xfrm rot="16200000" flipH="1">
            <a:off x="3392487" y="2360613"/>
            <a:ext cx="3281363" cy="2293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94" idx="2"/>
            <a:endCxn id="191" idx="0"/>
          </p:cNvCxnSpPr>
          <p:nvPr/>
        </p:nvCxnSpPr>
        <p:spPr>
          <a:xfrm rot="16200000" flipH="1">
            <a:off x="3300413" y="2452687"/>
            <a:ext cx="1809750" cy="638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2743200" y="315277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8" name="Straight Arrow Connector 197"/>
          <p:cNvCxnSpPr>
            <a:stCxn id="197" idx="2"/>
            <a:endCxn id="256" idx="0"/>
          </p:cNvCxnSpPr>
          <p:nvPr/>
        </p:nvCxnSpPr>
        <p:spPr>
          <a:xfrm rot="16200000" flipH="1">
            <a:off x="2278856" y="3960019"/>
            <a:ext cx="1381125" cy="223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97" idx="2"/>
            <a:endCxn id="188" idx="2"/>
          </p:cNvCxnSpPr>
          <p:nvPr/>
        </p:nvCxnSpPr>
        <p:spPr>
          <a:xfrm rot="16200000" flipH="1">
            <a:off x="1835944" y="4402931"/>
            <a:ext cx="218598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7" idx="2"/>
            <a:endCxn id="184" idx="1"/>
          </p:cNvCxnSpPr>
          <p:nvPr/>
        </p:nvCxnSpPr>
        <p:spPr>
          <a:xfrm rot="16200000" flipH="1">
            <a:off x="2050256" y="4188619"/>
            <a:ext cx="2430463" cy="815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7" idx="2"/>
            <a:endCxn id="187" idx="2"/>
          </p:cNvCxnSpPr>
          <p:nvPr/>
        </p:nvCxnSpPr>
        <p:spPr>
          <a:xfrm rot="16200000" flipH="1">
            <a:off x="2574131" y="3664744"/>
            <a:ext cx="1414463" cy="847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94" idx="2"/>
            <a:endCxn id="190" idx="0"/>
          </p:cNvCxnSpPr>
          <p:nvPr/>
        </p:nvCxnSpPr>
        <p:spPr>
          <a:xfrm rot="5400000">
            <a:off x="2824162" y="2852738"/>
            <a:ext cx="2047875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94" idx="2"/>
            <a:endCxn id="197" idx="0"/>
          </p:cNvCxnSpPr>
          <p:nvPr/>
        </p:nvCxnSpPr>
        <p:spPr>
          <a:xfrm rot="5400000">
            <a:off x="2728912" y="1995488"/>
            <a:ext cx="1285875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141"/>
          <p:cNvCxnSpPr>
            <a:cxnSpLocks noChangeShapeType="1"/>
          </p:cNvCxnSpPr>
          <p:nvPr/>
        </p:nvCxnSpPr>
        <p:spPr bwMode="auto">
          <a:xfrm>
            <a:off x="2857500" y="3400425"/>
            <a:ext cx="485775" cy="334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aphicFrame>
        <p:nvGraphicFramePr>
          <p:cNvPr id="211" name="Object 31"/>
          <p:cNvGraphicFramePr>
            <a:graphicFrameLocks noChangeAspect="1"/>
          </p:cNvGraphicFramePr>
          <p:nvPr/>
        </p:nvGraphicFramePr>
        <p:xfrm>
          <a:off x="4819650" y="4308475"/>
          <a:ext cx="384175" cy="698500"/>
        </p:xfrm>
        <a:graphic>
          <a:graphicData uri="http://schemas.openxmlformats.org/presentationml/2006/ole">
            <p:oleObj spid="_x0000_s210969" name="Formula" r:id="rId4" imgW="193320" imgH="352080" progId="">
              <p:embed/>
            </p:oleObj>
          </a:graphicData>
        </a:graphic>
      </p:graphicFrame>
      <p:cxnSp>
        <p:nvCxnSpPr>
          <p:cNvPr id="212" name="Straight Arrow Connector 141"/>
          <p:cNvCxnSpPr>
            <a:cxnSpLocks noChangeShapeType="1"/>
          </p:cNvCxnSpPr>
          <p:nvPr/>
        </p:nvCxnSpPr>
        <p:spPr bwMode="auto">
          <a:xfrm flipH="1" flipV="1">
            <a:off x="4043363" y="3716338"/>
            <a:ext cx="481012" cy="2079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aphicFrame>
        <p:nvGraphicFramePr>
          <p:cNvPr id="216" name="Object 31"/>
          <p:cNvGraphicFramePr>
            <a:graphicFrameLocks noChangeAspect="1"/>
          </p:cNvGraphicFramePr>
          <p:nvPr/>
        </p:nvGraphicFramePr>
        <p:xfrm>
          <a:off x="3851275" y="2989263"/>
          <a:ext cx="384175" cy="231775"/>
        </p:xfrm>
        <a:graphic>
          <a:graphicData uri="http://schemas.openxmlformats.org/presentationml/2006/ole">
            <p:oleObj spid="_x0000_s210973" name="Formula" r:id="rId5" imgW="193320" imgH="117000" progId="">
              <p:embed/>
            </p:oleObj>
          </a:graphicData>
        </a:graphic>
      </p:graphicFrame>
      <p:sp>
        <p:nvSpPr>
          <p:cNvPr id="217" name="Title 77"/>
          <p:cNvSpPr>
            <a:spLocks noGrp="1"/>
          </p:cNvSpPr>
          <p:nvPr>
            <p:ph type="title"/>
          </p:nvPr>
        </p:nvSpPr>
        <p:spPr>
          <a:xfrm>
            <a:off x="1273175" y="214313"/>
            <a:ext cx="7870825" cy="762000"/>
          </a:xfrm>
        </p:spPr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grpSp>
        <p:nvGrpSpPr>
          <p:cNvPr id="218" name="Group 96"/>
          <p:cNvGrpSpPr>
            <a:grpSpLocks/>
          </p:cNvGrpSpPr>
          <p:nvPr/>
        </p:nvGrpSpPr>
        <p:grpSpPr bwMode="auto">
          <a:xfrm>
            <a:off x="1394274" y="2219325"/>
            <a:ext cx="1092200" cy="1017588"/>
            <a:chOff x="3067050" y="2419349"/>
            <a:chExt cx="3638550" cy="3390900"/>
          </a:xfrm>
        </p:grpSpPr>
        <p:sp>
          <p:nvSpPr>
            <p:cNvPr id="219" name="Oval 97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0" name="Rectangle 98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" name="Oval 99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Oval 100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Oval 101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4" name="Oval 102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" name="Oval 103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6" name="Oval 104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7" name="Oval 105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8" name="Straight Arrow Connector 106"/>
            <p:cNvCxnSpPr/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107"/>
            <p:cNvCxnSpPr/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108"/>
            <p:cNvCxnSpPr/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109"/>
            <p:cNvCxnSpPr/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6" name="Group 114"/>
          <p:cNvGrpSpPr>
            <a:grpSpLocks/>
          </p:cNvGrpSpPr>
          <p:nvPr/>
        </p:nvGrpSpPr>
        <p:grpSpPr bwMode="auto">
          <a:xfrm>
            <a:off x="1860999" y="3648075"/>
            <a:ext cx="449263" cy="711200"/>
            <a:chOff x="1104901" y="476250"/>
            <a:chExt cx="1495424" cy="2371725"/>
          </a:xfrm>
        </p:grpSpPr>
        <p:sp>
          <p:nvSpPr>
            <p:cNvPr id="237" name="Oval 236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2" name="Straight Arrow Connector 241"/>
            <p:cNvCxnSpPr>
              <a:stCxn id="238" idx="4"/>
              <a:endCxn id="247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238" idx="5"/>
              <a:endCxn id="246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stCxn id="238" idx="0"/>
              <a:endCxn id="245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248" name="Object 31"/>
          <p:cNvGraphicFramePr>
            <a:graphicFrameLocks noChangeAspect="1"/>
          </p:cNvGraphicFramePr>
          <p:nvPr/>
        </p:nvGraphicFramePr>
        <p:xfrm>
          <a:off x="6051550" y="1263650"/>
          <a:ext cx="1365250" cy="776288"/>
        </p:xfrm>
        <a:graphic>
          <a:graphicData uri="http://schemas.openxmlformats.org/presentationml/2006/ole">
            <p:oleObj spid="_x0000_s210974" name="Formula" r:id="rId6" imgW="689760" imgH="391320" progId="">
              <p:embed/>
            </p:oleObj>
          </a:graphicData>
        </a:graphic>
      </p:graphicFrame>
      <p:graphicFrame>
        <p:nvGraphicFramePr>
          <p:cNvPr id="249" name="Object 31"/>
          <p:cNvGraphicFramePr>
            <a:graphicFrameLocks noChangeAspect="1"/>
          </p:cNvGraphicFramePr>
          <p:nvPr/>
        </p:nvGraphicFramePr>
        <p:xfrm>
          <a:off x="6061075" y="1754188"/>
          <a:ext cx="2271713" cy="941387"/>
        </p:xfrm>
        <a:graphic>
          <a:graphicData uri="http://schemas.openxmlformats.org/presentationml/2006/ole">
            <p:oleObj spid="_x0000_s210975" name="Formula" r:id="rId7" imgW="1145880" imgH="475200" progId="">
              <p:embed/>
            </p:oleObj>
          </a:graphicData>
        </a:graphic>
      </p:graphicFrame>
      <p:graphicFrame>
        <p:nvGraphicFramePr>
          <p:cNvPr id="250" name="Object 31"/>
          <p:cNvGraphicFramePr>
            <a:graphicFrameLocks noChangeAspect="1"/>
          </p:cNvGraphicFramePr>
          <p:nvPr/>
        </p:nvGraphicFramePr>
        <p:xfrm>
          <a:off x="6007100" y="2700338"/>
          <a:ext cx="2687638" cy="939800"/>
        </p:xfrm>
        <a:graphic>
          <a:graphicData uri="http://schemas.openxmlformats.org/presentationml/2006/ole">
            <p:oleObj spid="_x0000_s210976" name="Formula" r:id="rId8" imgW="1355400" imgH="475200" progId="">
              <p:embed/>
            </p:oleObj>
          </a:graphicData>
        </a:graphic>
      </p:graphicFrame>
      <p:cxnSp>
        <p:nvCxnSpPr>
          <p:cNvPr id="252" name="Straight Arrow Connector 251"/>
          <p:cNvCxnSpPr>
            <a:stCxn id="190" idx="2"/>
            <a:endCxn id="186" idx="2"/>
          </p:cNvCxnSpPr>
          <p:nvPr/>
        </p:nvCxnSpPr>
        <p:spPr>
          <a:xfrm rot="16200000" flipH="1">
            <a:off x="3694113" y="4259262"/>
            <a:ext cx="1282700" cy="1050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>
          <a:xfrm>
            <a:off x="4479925" y="480060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4" name="Straight Arrow Connector 253"/>
          <p:cNvCxnSpPr>
            <a:stCxn id="191" idx="2"/>
            <a:endCxn id="189" idx="2"/>
          </p:cNvCxnSpPr>
          <p:nvPr/>
        </p:nvCxnSpPr>
        <p:spPr>
          <a:xfrm rot="16200000" flipH="1">
            <a:off x="4679950" y="3749675"/>
            <a:ext cx="692150" cy="1003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5080000" y="40957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2990850" y="476250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57" name="Object 25"/>
          <p:cNvGraphicFramePr>
            <a:graphicFrameLocks noChangeAspect="1"/>
          </p:cNvGraphicFramePr>
          <p:nvPr/>
        </p:nvGraphicFramePr>
        <p:xfrm>
          <a:off x="4703462" y="3696988"/>
          <a:ext cx="384175" cy="233363"/>
        </p:xfrm>
        <a:graphic>
          <a:graphicData uri="http://schemas.openxmlformats.org/presentationml/2006/ole">
            <p:oleObj spid="_x0000_s210977" name="Formula" r:id="rId9" imgW="193320" imgH="117000" progId="">
              <p:embed/>
            </p:oleObj>
          </a:graphicData>
        </a:graphic>
      </p:graphicFrame>
      <p:cxnSp>
        <p:nvCxnSpPr>
          <p:cNvPr id="258" name="Straight Arrow Connector 257"/>
          <p:cNvCxnSpPr>
            <a:stCxn id="190" idx="2"/>
            <a:endCxn id="185" idx="0"/>
          </p:cNvCxnSpPr>
          <p:nvPr/>
        </p:nvCxnSpPr>
        <p:spPr>
          <a:xfrm rot="16200000" flipH="1">
            <a:off x="3254375" y="4699000"/>
            <a:ext cx="1716088" cy="604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Object 3"/>
          <p:cNvGraphicFramePr>
            <a:graphicFrameLocks noChangeAspect="1"/>
          </p:cNvGraphicFramePr>
          <p:nvPr/>
        </p:nvGraphicFramePr>
        <p:xfrm>
          <a:off x="3911600" y="3362325"/>
          <a:ext cx="349725" cy="604194"/>
        </p:xfrm>
        <a:graphic>
          <a:graphicData uri="http://schemas.openxmlformats.org/presentationml/2006/ole">
            <p:oleObj spid="_x0000_s276492" name="Formula" r:id="rId3" imgW="205920" imgH="355680" progId="">
              <p:embed/>
            </p:oleObj>
          </a:graphicData>
        </a:graphic>
      </p:graphicFrame>
      <p:graphicFrame>
        <p:nvGraphicFramePr>
          <p:cNvPr id="33" name="Object 9"/>
          <p:cNvGraphicFramePr>
            <a:graphicFrameLocks noChangeAspect="1"/>
          </p:cNvGraphicFramePr>
          <p:nvPr/>
        </p:nvGraphicFramePr>
        <p:xfrm>
          <a:off x="7112000" y="3968750"/>
          <a:ext cx="1358900" cy="738188"/>
        </p:xfrm>
        <a:graphic>
          <a:graphicData uri="http://schemas.openxmlformats.org/presentationml/2006/ole">
            <p:oleObj spid="_x0000_s276489" name="Formula" r:id="rId4" imgW="685800" imgH="373680" progId="">
              <p:embed/>
            </p:oleObj>
          </a:graphicData>
        </a:graphic>
      </p:graphicFrame>
      <p:sp>
        <p:nvSpPr>
          <p:cNvPr id="98" name="Title 9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705099" y="3467100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990850" y="476250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180138" y="50577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646488" y="578485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324350" y="585946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860925" y="533558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479925" y="480060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705225" y="47053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000375" y="54768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527675" y="4506913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080000" y="40957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695700" y="3914775"/>
            <a:ext cx="228600" cy="22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410075" y="367665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2" name="Straight Arrow Connector 111"/>
          <p:cNvCxnSpPr>
            <a:stCxn id="110" idx="2"/>
            <a:endCxn id="105" idx="3"/>
          </p:cNvCxnSpPr>
          <p:nvPr/>
        </p:nvCxnSpPr>
        <p:spPr>
          <a:xfrm rot="16200000" flipH="1">
            <a:off x="3752850" y="4200525"/>
            <a:ext cx="811213" cy="696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0" idx="2"/>
            <a:endCxn id="104" idx="2"/>
          </p:cNvCxnSpPr>
          <p:nvPr/>
        </p:nvCxnSpPr>
        <p:spPr>
          <a:xfrm rot="16200000" flipH="1">
            <a:off x="3694113" y="4259262"/>
            <a:ext cx="1282700" cy="1050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10" idx="2"/>
            <a:endCxn id="103" idx="0"/>
          </p:cNvCxnSpPr>
          <p:nvPr/>
        </p:nvCxnSpPr>
        <p:spPr>
          <a:xfrm rot="16200000" flipH="1">
            <a:off x="3254375" y="4699000"/>
            <a:ext cx="1716088" cy="604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11" idx="2"/>
            <a:endCxn id="108" idx="2"/>
          </p:cNvCxnSpPr>
          <p:nvPr/>
        </p:nvCxnSpPr>
        <p:spPr>
          <a:xfrm rot="16200000" flipH="1">
            <a:off x="4679950" y="3749675"/>
            <a:ext cx="692150" cy="1003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11" idx="2"/>
            <a:endCxn id="109" idx="5"/>
          </p:cNvCxnSpPr>
          <p:nvPr/>
        </p:nvCxnSpPr>
        <p:spPr>
          <a:xfrm rot="16200000" flipH="1">
            <a:off x="4706938" y="3722687"/>
            <a:ext cx="344488" cy="709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3771900" y="163830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0" name="Straight Arrow Connector 119"/>
          <p:cNvCxnSpPr>
            <a:stCxn id="118" idx="2"/>
            <a:endCxn id="111" idx="0"/>
          </p:cNvCxnSpPr>
          <p:nvPr/>
        </p:nvCxnSpPr>
        <p:spPr>
          <a:xfrm rot="16200000" flipH="1">
            <a:off x="3300413" y="2452687"/>
            <a:ext cx="1809750" cy="638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2743200" y="315277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3" name="Straight Arrow Connector 122"/>
          <p:cNvCxnSpPr>
            <a:stCxn id="122" idx="2"/>
            <a:endCxn id="100" idx="0"/>
          </p:cNvCxnSpPr>
          <p:nvPr/>
        </p:nvCxnSpPr>
        <p:spPr>
          <a:xfrm rot="16200000" flipH="1">
            <a:off x="2278856" y="3960019"/>
            <a:ext cx="1381125" cy="223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22" idx="2"/>
            <a:endCxn id="107" idx="2"/>
          </p:cNvCxnSpPr>
          <p:nvPr/>
        </p:nvCxnSpPr>
        <p:spPr>
          <a:xfrm rot="16200000" flipH="1">
            <a:off x="1835944" y="4402931"/>
            <a:ext cx="218598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22" idx="2"/>
            <a:endCxn id="102" idx="1"/>
          </p:cNvCxnSpPr>
          <p:nvPr/>
        </p:nvCxnSpPr>
        <p:spPr>
          <a:xfrm rot="16200000" flipH="1">
            <a:off x="2050256" y="4188619"/>
            <a:ext cx="2430463" cy="815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22" idx="2"/>
            <a:endCxn id="106" idx="2"/>
          </p:cNvCxnSpPr>
          <p:nvPr/>
        </p:nvCxnSpPr>
        <p:spPr>
          <a:xfrm rot="16200000" flipH="1">
            <a:off x="2574131" y="3664744"/>
            <a:ext cx="1414463" cy="847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18" idx="2"/>
            <a:endCxn id="122" idx="0"/>
          </p:cNvCxnSpPr>
          <p:nvPr/>
        </p:nvCxnSpPr>
        <p:spPr>
          <a:xfrm rot="5400000">
            <a:off x="2728912" y="1995488"/>
            <a:ext cx="1285875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41"/>
          <p:cNvCxnSpPr>
            <a:cxnSpLocks noChangeShapeType="1"/>
          </p:cNvCxnSpPr>
          <p:nvPr/>
        </p:nvCxnSpPr>
        <p:spPr bwMode="auto">
          <a:xfrm>
            <a:off x="2857500" y="3400425"/>
            <a:ext cx="485775" cy="334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32" name="Straight Arrow Connector 141"/>
          <p:cNvCxnSpPr>
            <a:cxnSpLocks noChangeShapeType="1"/>
          </p:cNvCxnSpPr>
          <p:nvPr/>
        </p:nvCxnSpPr>
        <p:spPr bwMode="auto">
          <a:xfrm flipH="1" flipV="1">
            <a:off x="4043363" y="3716338"/>
            <a:ext cx="481012" cy="2079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134" name="Group 96"/>
          <p:cNvGrpSpPr>
            <a:grpSpLocks/>
          </p:cNvGrpSpPr>
          <p:nvPr/>
        </p:nvGrpSpPr>
        <p:grpSpPr bwMode="auto">
          <a:xfrm>
            <a:off x="1394274" y="2219325"/>
            <a:ext cx="1092200" cy="1017588"/>
            <a:chOff x="3067050" y="2419349"/>
            <a:chExt cx="3638550" cy="3390900"/>
          </a:xfrm>
        </p:grpSpPr>
        <p:sp>
          <p:nvSpPr>
            <p:cNvPr id="135" name="Oval 97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Rectangle 98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99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Oval 100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" name="Oval 101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Oval 102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Oval 103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Oval 104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Oval 105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9" name="Straight Arrow Connector 106"/>
            <p:cNvCxnSpPr/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07"/>
            <p:cNvCxnSpPr/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08"/>
            <p:cNvCxnSpPr/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09"/>
            <p:cNvCxnSpPr/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7" name="Group 114"/>
          <p:cNvGrpSpPr>
            <a:grpSpLocks/>
          </p:cNvGrpSpPr>
          <p:nvPr/>
        </p:nvGrpSpPr>
        <p:grpSpPr bwMode="auto">
          <a:xfrm>
            <a:off x="1860999" y="3648075"/>
            <a:ext cx="449263" cy="711200"/>
            <a:chOff x="1104901" y="476250"/>
            <a:chExt cx="1495424" cy="2371725"/>
          </a:xfrm>
        </p:grpSpPr>
        <p:sp>
          <p:nvSpPr>
            <p:cNvPr id="158" name="Oval 157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3" name="Straight Arrow Connector 162"/>
            <p:cNvCxnSpPr>
              <a:stCxn id="159" idx="4"/>
              <a:endCxn id="168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59" idx="5"/>
              <a:endCxn id="167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59" idx="0"/>
              <a:endCxn id="166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9" name="Title 77"/>
          <p:cNvSpPr txBox="1">
            <a:spLocks/>
          </p:cNvSpPr>
          <p:nvPr/>
        </p:nvSpPr>
        <p:spPr bwMode="auto">
          <a:xfrm>
            <a:off x="1273175" y="214313"/>
            <a:ext cx="7870825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9063" marR="0" lvl="0" indent="-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Inference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0" name="Object 1"/>
          <p:cNvGraphicFramePr>
            <a:graphicFrameLocks noChangeAspect="1"/>
          </p:cNvGraphicFramePr>
          <p:nvPr/>
        </p:nvGraphicFramePr>
        <p:xfrm>
          <a:off x="4806951" y="4337050"/>
          <a:ext cx="324452" cy="506799"/>
        </p:xfrm>
        <a:graphic>
          <a:graphicData uri="http://schemas.openxmlformats.org/presentationml/2006/ole">
            <p:oleObj spid="_x0000_s276490" name="Formula" r:id="rId5" imgW="205920" imgH="321480" progId="">
              <p:embed/>
            </p:oleObj>
          </a:graphicData>
        </a:graphic>
      </p:graphicFrame>
      <p:graphicFrame>
        <p:nvGraphicFramePr>
          <p:cNvPr id="171" name="Object 2"/>
          <p:cNvGraphicFramePr>
            <a:graphicFrameLocks noChangeAspect="1"/>
          </p:cNvGraphicFramePr>
          <p:nvPr/>
        </p:nvGraphicFramePr>
        <p:xfrm>
          <a:off x="4758983" y="3336496"/>
          <a:ext cx="325038" cy="506455"/>
        </p:xfrm>
        <a:graphic>
          <a:graphicData uri="http://schemas.openxmlformats.org/presentationml/2006/ole">
            <p:oleObj spid="_x0000_s276491" name="Formula" r:id="rId6" imgW="205920" imgH="321480" progId="">
              <p:embed/>
            </p:oleObj>
          </a:graphicData>
        </a:graphic>
      </p:graphicFrame>
      <p:graphicFrame>
        <p:nvGraphicFramePr>
          <p:cNvPr id="173" name="Object 4"/>
          <p:cNvGraphicFramePr>
            <a:graphicFrameLocks noChangeAspect="1"/>
          </p:cNvGraphicFramePr>
          <p:nvPr/>
        </p:nvGraphicFramePr>
        <p:xfrm>
          <a:off x="3324225" y="2901950"/>
          <a:ext cx="1504950" cy="298450"/>
        </p:xfrm>
        <a:graphic>
          <a:graphicData uri="http://schemas.openxmlformats.org/presentationml/2006/ole">
            <p:oleObj spid="_x0000_s276493" name="Formula" r:id="rId7" imgW="759600" imgH="151200" progId="">
              <p:embed/>
            </p:oleObj>
          </a:graphicData>
        </a:graphic>
      </p:graphicFrame>
      <p:graphicFrame>
        <p:nvGraphicFramePr>
          <p:cNvPr id="174" name="Object 31"/>
          <p:cNvGraphicFramePr>
            <a:graphicFrameLocks noChangeAspect="1"/>
          </p:cNvGraphicFramePr>
          <p:nvPr/>
        </p:nvGraphicFramePr>
        <p:xfrm>
          <a:off x="6051550" y="1263650"/>
          <a:ext cx="1365250" cy="776288"/>
        </p:xfrm>
        <a:graphic>
          <a:graphicData uri="http://schemas.openxmlformats.org/presentationml/2006/ole">
            <p:oleObj spid="_x0000_s276494" name="Formula" r:id="rId8" imgW="689760" imgH="391320" progId="">
              <p:embed/>
            </p:oleObj>
          </a:graphicData>
        </a:graphic>
      </p:graphicFrame>
      <p:graphicFrame>
        <p:nvGraphicFramePr>
          <p:cNvPr id="175" name="Object 31"/>
          <p:cNvGraphicFramePr>
            <a:graphicFrameLocks noChangeAspect="1"/>
          </p:cNvGraphicFramePr>
          <p:nvPr/>
        </p:nvGraphicFramePr>
        <p:xfrm>
          <a:off x="6061075" y="1754188"/>
          <a:ext cx="2271713" cy="941387"/>
        </p:xfrm>
        <a:graphic>
          <a:graphicData uri="http://schemas.openxmlformats.org/presentationml/2006/ole">
            <p:oleObj spid="_x0000_s276495" name="Formula" r:id="rId9" imgW="1145880" imgH="475200" progId="">
              <p:embed/>
            </p:oleObj>
          </a:graphicData>
        </a:graphic>
      </p:graphicFrame>
      <p:graphicFrame>
        <p:nvGraphicFramePr>
          <p:cNvPr id="176" name="Object 31"/>
          <p:cNvGraphicFramePr>
            <a:graphicFrameLocks noChangeAspect="1"/>
          </p:cNvGraphicFramePr>
          <p:nvPr/>
        </p:nvGraphicFramePr>
        <p:xfrm>
          <a:off x="6007100" y="2700338"/>
          <a:ext cx="2687638" cy="939800"/>
        </p:xfrm>
        <a:graphic>
          <a:graphicData uri="http://schemas.openxmlformats.org/presentationml/2006/ole">
            <p:oleObj spid="_x0000_s276496" name="Formula" r:id="rId10" imgW="1355400" imgH="475200" progId="">
              <p:embed/>
            </p:oleObj>
          </a:graphicData>
        </a:graphic>
      </p:graphicFrame>
      <p:cxnSp>
        <p:nvCxnSpPr>
          <p:cNvPr id="129" name="Straight Arrow Connector 128"/>
          <p:cNvCxnSpPr>
            <a:stCxn id="118" idx="2"/>
            <a:endCxn id="110" idx="0"/>
          </p:cNvCxnSpPr>
          <p:nvPr/>
        </p:nvCxnSpPr>
        <p:spPr>
          <a:xfrm rot="5400000">
            <a:off x="2824162" y="2852738"/>
            <a:ext cx="2047875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18" idx="2"/>
            <a:endCxn id="101" idx="2"/>
          </p:cNvCxnSpPr>
          <p:nvPr/>
        </p:nvCxnSpPr>
        <p:spPr>
          <a:xfrm rot="16200000" flipH="1">
            <a:off x="3392487" y="2360613"/>
            <a:ext cx="3281363" cy="2293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http://labelme.csail.mit.edu/Images/static_newyork_city_urban/IMG_4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404" y="1069840"/>
            <a:ext cx="3760787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labelme.csail.mit.edu/Images/aug1_static_atb_office_bldg400/101_01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5924" y="2708898"/>
            <a:ext cx="3221038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labelme.csail.mit.edu/Images/static_submitted_3d/img_1027111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0770" y="4029319"/>
            <a:ext cx="271303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233883" y="6106642"/>
            <a:ext cx="6391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/>
              <a:t>… </a:t>
            </a:r>
            <a:r>
              <a:rPr lang="en-US" sz="3600" b="0" dirty="0" smtClean="0"/>
              <a:t>hierarchical </a:t>
            </a:r>
            <a:r>
              <a:rPr lang="en-US" sz="3600" b="0" dirty="0"/>
              <a:t>spatial patterns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visual world…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59357" y="1241946"/>
            <a:ext cx="300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What is an object?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75278" y="1762835"/>
            <a:ext cx="300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What is context?</a:t>
            </a:r>
            <a:endParaRPr lang="en-US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649" y="3552825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484822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3688" y="514350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70038" y="58705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47900" y="594518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84475" y="542131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03475" y="488632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28775" y="47910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23925" y="556260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51225" y="4592638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03550" y="41814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38225" y="3257550"/>
            <a:ext cx="228600" cy="228600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19250" y="4000500"/>
            <a:ext cx="228600" cy="22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33625" y="3762375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>
            <a:stCxn id="15" idx="2"/>
            <a:endCxn id="11" idx="3"/>
          </p:cNvCxnSpPr>
          <p:nvPr/>
        </p:nvCxnSpPr>
        <p:spPr>
          <a:xfrm rot="16200000" flipH="1">
            <a:off x="674687" y="3963988"/>
            <a:ext cx="1458913" cy="503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  <a:endCxn id="5" idx="5"/>
          </p:cNvCxnSpPr>
          <p:nvPr/>
        </p:nvCxnSpPr>
        <p:spPr>
          <a:xfrm rot="16200000" flipH="1" flipV="1">
            <a:off x="238125" y="4087813"/>
            <a:ext cx="1744663" cy="84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  <a:endCxn id="12" idx="7"/>
          </p:cNvCxnSpPr>
          <p:nvPr/>
        </p:nvCxnSpPr>
        <p:spPr>
          <a:xfrm rot="5400000">
            <a:off x="63500" y="4500563"/>
            <a:ext cx="2103438" cy="74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  <a:endCxn id="7" idx="1"/>
          </p:cNvCxnSpPr>
          <p:nvPr/>
        </p:nvCxnSpPr>
        <p:spPr>
          <a:xfrm rot="16200000" flipH="1">
            <a:off x="169068" y="4469607"/>
            <a:ext cx="2411413" cy="444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 rot="16200000" flipH="1">
            <a:off x="1185863" y="3452812"/>
            <a:ext cx="514350" cy="581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0" idx="3"/>
          </p:cNvCxnSpPr>
          <p:nvPr/>
        </p:nvCxnSpPr>
        <p:spPr>
          <a:xfrm rot="16200000" flipH="1">
            <a:off x="1676400" y="4286250"/>
            <a:ext cx="811213" cy="696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9" idx="2"/>
          </p:cNvCxnSpPr>
          <p:nvPr/>
        </p:nvCxnSpPr>
        <p:spPr>
          <a:xfrm rot="16200000" flipH="1">
            <a:off x="1617663" y="4344987"/>
            <a:ext cx="1282700" cy="1050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  <a:endCxn id="8" idx="0"/>
          </p:cNvCxnSpPr>
          <p:nvPr/>
        </p:nvCxnSpPr>
        <p:spPr>
          <a:xfrm rot="16200000" flipH="1">
            <a:off x="1177925" y="4784725"/>
            <a:ext cx="1716088" cy="604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2"/>
            <a:endCxn id="13" idx="2"/>
          </p:cNvCxnSpPr>
          <p:nvPr/>
        </p:nvCxnSpPr>
        <p:spPr>
          <a:xfrm rot="16200000" flipH="1">
            <a:off x="2603500" y="3835400"/>
            <a:ext cx="692150" cy="1003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4" idx="5"/>
          </p:cNvCxnSpPr>
          <p:nvPr/>
        </p:nvCxnSpPr>
        <p:spPr>
          <a:xfrm rot="16200000" flipH="1">
            <a:off x="2630488" y="3808412"/>
            <a:ext cx="344488" cy="709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695450" y="1724025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Arrow Connector 28"/>
          <p:cNvCxnSpPr>
            <a:stCxn id="28" idx="2"/>
            <a:endCxn id="6" idx="2"/>
          </p:cNvCxnSpPr>
          <p:nvPr/>
        </p:nvCxnSpPr>
        <p:spPr>
          <a:xfrm rot="16200000" flipH="1">
            <a:off x="1316037" y="2446338"/>
            <a:ext cx="3281363" cy="2293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17" idx="0"/>
          </p:cNvCxnSpPr>
          <p:nvPr/>
        </p:nvCxnSpPr>
        <p:spPr>
          <a:xfrm rot="16200000" flipH="1">
            <a:off x="1223963" y="2538412"/>
            <a:ext cx="1809750" cy="638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  <a:endCxn id="15" idx="0"/>
          </p:cNvCxnSpPr>
          <p:nvPr/>
        </p:nvCxnSpPr>
        <p:spPr>
          <a:xfrm rot="5400000">
            <a:off x="828675" y="2276475"/>
            <a:ext cx="1304925" cy="657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666750" y="32385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962150" y="3190875"/>
            <a:ext cx="2286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952625" y="3800475"/>
            <a:ext cx="2286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6" name="Straight Arrow Connector 125"/>
          <p:cNvCxnSpPr>
            <a:stCxn id="123" idx="2"/>
            <a:endCxn id="14" idx="1"/>
          </p:cNvCxnSpPr>
          <p:nvPr/>
        </p:nvCxnSpPr>
        <p:spPr>
          <a:xfrm rot="16200000" flipH="1">
            <a:off x="2459038" y="3636962"/>
            <a:ext cx="179388" cy="963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3" idx="2"/>
            <a:endCxn id="13" idx="2"/>
          </p:cNvCxnSpPr>
          <p:nvPr/>
        </p:nvCxnSpPr>
        <p:spPr>
          <a:xfrm rot="16200000" flipH="1">
            <a:off x="2432050" y="3663950"/>
            <a:ext cx="654050" cy="1384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5" idx="2"/>
            <a:endCxn id="123" idx="0"/>
          </p:cNvCxnSpPr>
          <p:nvPr/>
        </p:nvCxnSpPr>
        <p:spPr>
          <a:xfrm rot="16200000" flipH="1">
            <a:off x="1452562" y="3186113"/>
            <a:ext cx="314325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21" idx="2"/>
            <a:endCxn id="5" idx="0"/>
          </p:cNvCxnSpPr>
          <p:nvPr/>
        </p:nvCxnSpPr>
        <p:spPr>
          <a:xfrm rot="16200000" flipH="1">
            <a:off x="202406" y="4045744"/>
            <a:ext cx="1381125" cy="223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21" idx="2"/>
            <a:endCxn id="12" idx="2"/>
          </p:cNvCxnSpPr>
          <p:nvPr/>
        </p:nvCxnSpPr>
        <p:spPr>
          <a:xfrm rot="16200000" flipH="1">
            <a:off x="-240506" y="4488656"/>
            <a:ext cx="218598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21" idx="2"/>
            <a:endCxn id="7" idx="1"/>
          </p:cNvCxnSpPr>
          <p:nvPr/>
        </p:nvCxnSpPr>
        <p:spPr>
          <a:xfrm rot="16200000" flipH="1">
            <a:off x="-26194" y="4274344"/>
            <a:ext cx="2430463" cy="815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21" idx="2"/>
            <a:endCxn id="11" idx="2"/>
          </p:cNvCxnSpPr>
          <p:nvPr/>
        </p:nvCxnSpPr>
        <p:spPr>
          <a:xfrm rot="16200000" flipH="1">
            <a:off x="497681" y="3750469"/>
            <a:ext cx="1414463" cy="847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28" idx="2"/>
            <a:endCxn id="16" idx="0"/>
          </p:cNvCxnSpPr>
          <p:nvPr/>
        </p:nvCxnSpPr>
        <p:spPr>
          <a:xfrm rot="5400000">
            <a:off x="747712" y="2938463"/>
            <a:ext cx="2047875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28" idx="2"/>
            <a:endCxn id="121" idx="0"/>
          </p:cNvCxnSpPr>
          <p:nvPr/>
        </p:nvCxnSpPr>
        <p:spPr>
          <a:xfrm rot="5400000">
            <a:off x="652462" y="2081213"/>
            <a:ext cx="1285875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22" idx="2"/>
            <a:endCxn id="8" idx="0"/>
          </p:cNvCxnSpPr>
          <p:nvPr/>
        </p:nvCxnSpPr>
        <p:spPr>
          <a:xfrm rot="16200000" flipH="1">
            <a:off x="944562" y="4551363"/>
            <a:ext cx="2525713" cy="261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22" idx="2"/>
            <a:endCxn id="9" idx="0"/>
          </p:cNvCxnSpPr>
          <p:nvPr/>
        </p:nvCxnSpPr>
        <p:spPr>
          <a:xfrm rot="16200000" flipH="1">
            <a:off x="1474788" y="4021137"/>
            <a:ext cx="2001838" cy="798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22" idx="2"/>
            <a:endCxn id="10" idx="0"/>
          </p:cNvCxnSpPr>
          <p:nvPr/>
        </p:nvCxnSpPr>
        <p:spPr>
          <a:xfrm rot="16200000" flipH="1">
            <a:off x="1551782" y="3944143"/>
            <a:ext cx="1466850" cy="417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28" idx="2"/>
            <a:endCxn id="122" idx="0"/>
          </p:cNvCxnSpPr>
          <p:nvPr/>
        </p:nvCxnSpPr>
        <p:spPr>
          <a:xfrm rot="16200000" flipH="1">
            <a:off x="1323975" y="2438400"/>
            <a:ext cx="1238250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4883150" y="5321300"/>
          <a:ext cx="2127250" cy="750888"/>
        </p:xfrm>
        <a:graphic>
          <a:graphicData uri="http://schemas.openxmlformats.org/presentationml/2006/ole">
            <p:oleObj spid="_x0000_s205830" name="Formula" r:id="rId3" imgW="1073160" imgH="379800" progId="">
              <p:embed/>
            </p:oleObj>
          </a:graphicData>
        </a:graphic>
      </p:graphicFrame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4841875" y="4397375"/>
          <a:ext cx="2990850" cy="750888"/>
        </p:xfrm>
        <a:graphic>
          <a:graphicData uri="http://schemas.openxmlformats.org/presentationml/2006/ole">
            <p:oleObj spid="_x0000_s205829" name="Formula" r:id="rId4" imgW="1510200" imgH="37980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28649" y="3552825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484822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3688" y="514350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70038" y="58705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47900" y="594518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84475" y="542131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03475" y="488632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28775" y="47910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23925" y="556260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51225" y="4592638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03550" y="41814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38225" y="3257550"/>
            <a:ext cx="228600" cy="228600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19250" y="4000500"/>
            <a:ext cx="228600" cy="22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33625" y="3762375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>
            <a:stCxn id="15" idx="2"/>
            <a:endCxn id="11" idx="3"/>
          </p:cNvCxnSpPr>
          <p:nvPr/>
        </p:nvCxnSpPr>
        <p:spPr>
          <a:xfrm rot="16200000" flipH="1">
            <a:off x="674687" y="3963988"/>
            <a:ext cx="1458913" cy="503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  <a:endCxn id="5" idx="5"/>
          </p:cNvCxnSpPr>
          <p:nvPr/>
        </p:nvCxnSpPr>
        <p:spPr>
          <a:xfrm rot="16200000" flipH="1" flipV="1">
            <a:off x="238125" y="4087813"/>
            <a:ext cx="1744663" cy="84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  <a:endCxn id="12" idx="7"/>
          </p:cNvCxnSpPr>
          <p:nvPr/>
        </p:nvCxnSpPr>
        <p:spPr>
          <a:xfrm rot="5400000">
            <a:off x="63500" y="4500563"/>
            <a:ext cx="2103438" cy="74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  <a:endCxn id="7" idx="1"/>
          </p:cNvCxnSpPr>
          <p:nvPr/>
        </p:nvCxnSpPr>
        <p:spPr>
          <a:xfrm rot="16200000" flipH="1">
            <a:off x="169068" y="4469607"/>
            <a:ext cx="2411413" cy="444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 rot="16200000" flipH="1">
            <a:off x="1185863" y="3452812"/>
            <a:ext cx="514350" cy="581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0" idx="3"/>
          </p:cNvCxnSpPr>
          <p:nvPr/>
        </p:nvCxnSpPr>
        <p:spPr>
          <a:xfrm rot="16200000" flipH="1">
            <a:off x="1676400" y="4286250"/>
            <a:ext cx="811213" cy="696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9" idx="2"/>
          </p:cNvCxnSpPr>
          <p:nvPr/>
        </p:nvCxnSpPr>
        <p:spPr>
          <a:xfrm rot="16200000" flipH="1">
            <a:off x="1617663" y="4344987"/>
            <a:ext cx="1282700" cy="1050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  <a:endCxn id="8" idx="0"/>
          </p:cNvCxnSpPr>
          <p:nvPr/>
        </p:nvCxnSpPr>
        <p:spPr>
          <a:xfrm rot="16200000" flipH="1">
            <a:off x="1177925" y="4784725"/>
            <a:ext cx="1716088" cy="604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2"/>
            <a:endCxn id="13" idx="2"/>
          </p:cNvCxnSpPr>
          <p:nvPr/>
        </p:nvCxnSpPr>
        <p:spPr>
          <a:xfrm rot="16200000" flipH="1">
            <a:off x="2603500" y="3835400"/>
            <a:ext cx="692150" cy="1003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4" idx="5"/>
          </p:cNvCxnSpPr>
          <p:nvPr/>
        </p:nvCxnSpPr>
        <p:spPr>
          <a:xfrm rot="16200000" flipH="1">
            <a:off x="2630488" y="3808412"/>
            <a:ext cx="344488" cy="709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695450" y="1724025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Arrow Connector 28"/>
          <p:cNvCxnSpPr>
            <a:stCxn id="28" idx="2"/>
            <a:endCxn id="6" idx="2"/>
          </p:cNvCxnSpPr>
          <p:nvPr/>
        </p:nvCxnSpPr>
        <p:spPr>
          <a:xfrm rot="16200000" flipH="1">
            <a:off x="1316037" y="2446338"/>
            <a:ext cx="3281363" cy="2293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17" idx="0"/>
          </p:cNvCxnSpPr>
          <p:nvPr/>
        </p:nvCxnSpPr>
        <p:spPr>
          <a:xfrm rot="16200000" flipH="1">
            <a:off x="1223963" y="2538412"/>
            <a:ext cx="1809750" cy="638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  <a:endCxn id="15" idx="0"/>
          </p:cNvCxnSpPr>
          <p:nvPr/>
        </p:nvCxnSpPr>
        <p:spPr>
          <a:xfrm rot="5400000">
            <a:off x="828675" y="2276475"/>
            <a:ext cx="1304925" cy="657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666750" y="32385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962150" y="3190875"/>
            <a:ext cx="2286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952625" y="3800475"/>
            <a:ext cx="2286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6" name="Straight Arrow Connector 125"/>
          <p:cNvCxnSpPr>
            <a:stCxn id="123" idx="2"/>
            <a:endCxn id="14" idx="1"/>
          </p:cNvCxnSpPr>
          <p:nvPr/>
        </p:nvCxnSpPr>
        <p:spPr>
          <a:xfrm rot="16200000" flipH="1">
            <a:off x="2459038" y="3636962"/>
            <a:ext cx="179388" cy="963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3" idx="2"/>
            <a:endCxn id="13" idx="2"/>
          </p:cNvCxnSpPr>
          <p:nvPr/>
        </p:nvCxnSpPr>
        <p:spPr>
          <a:xfrm rot="16200000" flipH="1">
            <a:off x="2432050" y="3663950"/>
            <a:ext cx="654050" cy="1384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5" idx="2"/>
            <a:endCxn id="123" idx="0"/>
          </p:cNvCxnSpPr>
          <p:nvPr/>
        </p:nvCxnSpPr>
        <p:spPr>
          <a:xfrm rot="16200000" flipH="1">
            <a:off x="1452562" y="3186113"/>
            <a:ext cx="314325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21" idx="2"/>
            <a:endCxn id="5" idx="0"/>
          </p:cNvCxnSpPr>
          <p:nvPr/>
        </p:nvCxnSpPr>
        <p:spPr>
          <a:xfrm rot="16200000" flipH="1">
            <a:off x="202406" y="4045744"/>
            <a:ext cx="1381125" cy="223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21" idx="2"/>
            <a:endCxn id="12" idx="2"/>
          </p:cNvCxnSpPr>
          <p:nvPr/>
        </p:nvCxnSpPr>
        <p:spPr>
          <a:xfrm rot="16200000" flipH="1">
            <a:off x="-240506" y="4488656"/>
            <a:ext cx="218598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21" idx="2"/>
            <a:endCxn id="7" idx="1"/>
          </p:cNvCxnSpPr>
          <p:nvPr/>
        </p:nvCxnSpPr>
        <p:spPr>
          <a:xfrm rot="16200000" flipH="1">
            <a:off x="-26194" y="4274344"/>
            <a:ext cx="2430463" cy="815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21" idx="2"/>
            <a:endCxn id="11" idx="2"/>
          </p:cNvCxnSpPr>
          <p:nvPr/>
        </p:nvCxnSpPr>
        <p:spPr>
          <a:xfrm rot="16200000" flipH="1">
            <a:off x="497681" y="3750469"/>
            <a:ext cx="1414463" cy="847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28" idx="2"/>
            <a:endCxn id="16" idx="0"/>
          </p:cNvCxnSpPr>
          <p:nvPr/>
        </p:nvCxnSpPr>
        <p:spPr>
          <a:xfrm rot="5400000">
            <a:off x="747712" y="2938463"/>
            <a:ext cx="2047875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28" idx="2"/>
            <a:endCxn id="121" idx="0"/>
          </p:cNvCxnSpPr>
          <p:nvPr/>
        </p:nvCxnSpPr>
        <p:spPr>
          <a:xfrm rot="5400000">
            <a:off x="652462" y="2081213"/>
            <a:ext cx="1285875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22" idx="2"/>
            <a:endCxn id="8" idx="0"/>
          </p:cNvCxnSpPr>
          <p:nvPr/>
        </p:nvCxnSpPr>
        <p:spPr>
          <a:xfrm rot="16200000" flipH="1">
            <a:off x="944562" y="4551363"/>
            <a:ext cx="2525713" cy="261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22" idx="2"/>
            <a:endCxn id="9" idx="0"/>
          </p:cNvCxnSpPr>
          <p:nvPr/>
        </p:nvCxnSpPr>
        <p:spPr>
          <a:xfrm rot="16200000" flipH="1">
            <a:off x="1474788" y="4021137"/>
            <a:ext cx="2001838" cy="798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22" idx="2"/>
            <a:endCxn id="10" idx="0"/>
          </p:cNvCxnSpPr>
          <p:nvPr/>
        </p:nvCxnSpPr>
        <p:spPr>
          <a:xfrm rot="16200000" flipH="1">
            <a:off x="1551782" y="3944143"/>
            <a:ext cx="1466850" cy="417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28" idx="2"/>
            <a:endCxn id="122" idx="0"/>
          </p:cNvCxnSpPr>
          <p:nvPr/>
        </p:nvCxnSpPr>
        <p:spPr>
          <a:xfrm rot="16200000" flipH="1">
            <a:off x="1323975" y="2438400"/>
            <a:ext cx="1238250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112033" y="6073444"/>
            <a:ext cx="2269968" cy="769441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/>
              <a:t>Minimum Cost Steiner Tree</a:t>
            </a: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2952750" y="62865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Charikar</a:t>
            </a:r>
            <a:r>
              <a:rPr lang="en-US" dirty="0"/>
              <a:t> </a:t>
            </a:r>
            <a:r>
              <a:rPr lang="en-US" dirty="0" smtClean="0"/>
              <a:t>1998</a:t>
            </a:r>
            <a:endParaRPr lang="en-US" dirty="0"/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4819650" y="1320800"/>
          <a:ext cx="2425700" cy="355600"/>
        </p:xfrm>
        <a:graphic>
          <a:graphicData uri="http://schemas.openxmlformats.org/presentationml/2006/ole">
            <p:oleObj spid="_x0000_s205825" name="Formula" r:id="rId5" imgW="1225800" imgH="179280" progId="">
              <p:embed/>
            </p:oleObj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4810125" y="2336800"/>
          <a:ext cx="3000375" cy="1120775"/>
        </p:xfrm>
        <a:graphic>
          <a:graphicData uri="http://schemas.openxmlformats.org/presentationml/2006/ole">
            <p:oleObj spid="_x0000_s205827" name="Formula" r:id="rId6" imgW="1516680" imgH="565200" progId="">
              <p:embed/>
            </p:oleObj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4841875" y="3536950"/>
          <a:ext cx="2765425" cy="738188"/>
        </p:xfrm>
        <a:graphic>
          <a:graphicData uri="http://schemas.openxmlformats.org/presentationml/2006/ole">
            <p:oleObj spid="_x0000_s205828" name="Formula" r:id="rId7" imgW="1396080" imgH="373680" progId="">
              <p:embed/>
            </p:oleObj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4814888" y="1746250"/>
          <a:ext cx="2109787" cy="738188"/>
        </p:xfrm>
        <a:graphic>
          <a:graphicData uri="http://schemas.openxmlformats.org/presentationml/2006/ole">
            <p:oleObj spid="_x0000_s205826" name="Formula" r:id="rId8" imgW="1065600" imgH="373680" progId="">
              <p:embed/>
            </p:oleObj>
          </a:graphicData>
        </a:graphic>
      </p:graphicFrame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1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649" y="3571875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48672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3688" y="51625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70038" y="588962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47900" y="596423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84475" y="544036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03475" y="49053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28775" y="481012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23925" y="558165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51225" y="4611688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03550" y="420052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52550" y="5238750"/>
            <a:ext cx="228600" cy="228600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71700" y="5353050"/>
            <a:ext cx="228600" cy="22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28950" y="459105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>
            <a:stCxn id="15" idx="0"/>
            <a:endCxn id="11" idx="3"/>
          </p:cNvCxnSpPr>
          <p:nvPr/>
        </p:nvCxnSpPr>
        <p:spPr>
          <a:xfrm rot="5400000" flipH="1" flipV="1">
            <a:off x="1423988" y="5006975"/>
            <a:ext cx="274637" cy="18891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5"/>
          </p:cNvCxnSpPr>
          <p:nvPr/>
        </p:nvCxnSpPr>
        <p:spPr>
          <a:xfrm rot="10800000">
            <a:off x="1068388" y="5021263"/>
            <a:ext cx="274637" cy="19843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7"/>
          </p:cNvCxnSpPr>
          <p:nvPr/>
        </p:nvCxnSpPr>
        <p:spPr>
          <a:xfrm rot="10800000" flipV="1">
            <a:off x="1077913" y="5476875"/>
            <a:ext cx="236537" cy="1317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  <a:endCxn id="7" idx="1"/>
          </p:cNvCxnSpPr>
          <p:nvPr/>
        </p:nvCxnSpPr>
        <p:spPr>
          <a:xfrm rot="16200000" flipH="1">
            <a:off x="1307306" y="5626894"/>
            <a:ext cx="447675" cy="128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  <a:endCxn id="16" idx="1"/>
          </p:cNvCxnSpPr>
          <p:nvPr/>
        </p:nvCxnSpPr>
        <p:spPr>
          <a:xfrm>
            <a:off x="1581150" y="5353050"/>
            <a:ext cx="590550" cy="1143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0"/>
            <a:endCxn id="10" idx="3"/>
          </p:cNvCxnSpPr>
          <p:nvPr/>
        </p:nvCxnSpPr>
        <p:spPr>
          <a:xfrm rot="5400000" flipH="1" flipV="1">
            <a:off x="2210594" y="5134769"/>
            <a:ext cx="293687" cy="14287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  <a:endCxn id="9" idx="2"/>
          </p:cNvCxnSpPr>
          <p:nvPr/>
        </p:nvCxnSpPr>
        <p:spPr>
          <a:xfrm>
            <a:off x="2400300" y="5467350"/>
            <a:ext cx="384175" cy="650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  <a:endCxn id="8" idx="0"/>
          </p:cNvCxnSpPr>
          <p:nvPr/>
        </p:nvCxnSpPr>
        <p:spPr>
          <a:xfrm rot="16200000" flipH="1">
            <a:off x="2120900" y="5746750"/>
            <a:ext cx="382588" cy="523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3"/>
            <a:endCxn id="13" idx="2"/>
          </p:cNvCxnSpPr>
          <p:nvPr/>
        </p:nvCxnSpPr>
        <p:spPr>
          <a:xfrm flipV="1">
            <a:off x="3257550" y="4703763"/>
            <a:ext cx="193675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0"/>
            <a:endCxn id="14" idx="5"/>
          </p:cNvCxnSpPr>
          <p:nvPr/>
        </p:nvCxnSpPr>
        <p:spPr>
          <a:xfrm rot="5400000" flipH="1" flipV="1">
            <a:off x="3032125" y="4465638"/>
            <a:ext cx="236537" cy="142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028950" y="5191125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Arrow Connector 28"/>
          <p:cNvCxnSpPr>
            <a:stCxn id="28" idx="3"/>
            <a:endCxn id="6" idx="2"/>
          </p:cNvCxnSpPr>
          <p:nvPr/>
        </p:nvCxnSpPr>
        <p:spPr>
          <a:xfrm flipV="1">
            <a:off x="3257550" y="5253038"/>
            <a:ext cx="846138" cy="523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0"/>
            <a:endCxn id="17" idx="2"/>
          </p:cNvCxnSpPr>
          <p:nvPr/>
        </p:nvCxnSpPr>
        <p:spPr>
          <a:xfrm rot="5400000" flipH="1" flipV="1">
            <a:off x="2958306" y="5006182"/>
            <a:ext cx="37147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1"/>
            <a:endCxn id="15" idx="3"/>
          </p:cNvCxnSpPr>
          <p:nvPr/>
        </p:nvCxnSpPr>
        <p:spPr>
          <a:xfrm rot="10800000" flipV="1">
            <a:off x="1581150" y="5305425"/>
            <a:ext cx="1447800" cy="476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1283061" y="2219325"/>
            <a:ext cx="1092200" cy="1017588"/>
            <a:chOff x="3067050" y="2419349"/>
            <a:chExt cx="3638550" cy="3390900"/>
          </a:xfrm>
        </p:grpSpPr>
        <p:sp>
          <p:nvSpPr>
            <p:cNvPr id="98" name="Oval 97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7" name="Straight Arrow Connector 106"/>
            <p:cNvCxnSpPr>
              <a:stCxn id="106" idx="6"/>
            </p:cNvCxnSpPr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06" idx="4"/>
              <a:endCxn id="105" idx="0"/>
            </p:cNvCxnSpPr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6" idx="3"/>
              <a:endCxn id="104" idx="7"/>
            </p:cNvCxnSpPr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6" idx="1"/>
              <a:endCxn id="103" idx="5"/>
            </p:cNvCxnSpPr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6" idx="7"/>
            </p:cNvCxnSpPr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1749786" y="3648075"/>
            <a:ext cx="449263" cy="711200"/>
            <a:chOff x="1104901" y="476250"/>
            <a:chExt cx="1495424" cy="2371725"/>
          </a:xfrm>
        </p:grpSpPr>
        <p:sp>
          <p:nvSpPr>
            <p:cNvPr id="116" name="Oval 115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1" name="Straight Arrow Connector 120"/>
            <p:cNvCxnSpPr>
              <a:stCxn id="117" idx="4"/>
              <a:endCxn id="126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7" idx="5"/>
              <a:endCxn id="125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7" idx="0"/>
              <a:endCxn id="124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649" y="3571875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48672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3688" y="51625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70038" y="588962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47900" y="596423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84475" y="544036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03475" y="49053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28775" y="481012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23925" y="558165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51225" y="4611688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03550" y="420052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667000" y="438150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24374" y="2343150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67250" y="1839913"/>
            <a:ext cx="228600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62475" y="3897313"/>
            <a:ext cx="228600" cy="228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5124450" y="1554163"/>
            <a:ext cx="1092200" cy="1017587"/>
            <a:chOff x="3067050" y="2419349"/>
            <a:chExt cx="3638550" cy="3390900"/>
          </a:xfrm>
        </p:grpSpPr>
        <p:sp>
          <p:nvSpPr>
            <p:cNvPr id="49" name="Oval 48"/>
            <p:cNvSpPr/>
            <p:nvPr/>
          </p:nvSpPr>
          <p:spPr>
            <a:xfrm>
              <a:off x="3114649" y="4572385"/>
              <a:ext cx="1126468" cy="57132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27186" y="3609601"/>
              <a:ext cx="735112" cy="730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875748" y="4630577"/>
              <a:ext cx="486550" cy="117967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067050" y="2419349"/>
              <a:ext cx="1475518" cy="122728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2175697">
              <a:off x="5579132" y="2419349"/>
              <a:ext cx="1126468" cy="57132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712258" y="2932479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569468" y="4741665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992097" y="5106678"/>
              <a:ext cx="227411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865171" y="3858234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8" name="Straight Arrow Connector 57"/>
            <p:cNvCxnSpPr>
              <a:stCxn id="57" idx="6"/>
            </p:cNvCxnSpPr>
            <p:nvPr/>
          </p:nvCxnSpPr>
          <p:spPr>
            <a:xfrm>
              <a:off x="5097869" y="3969323"/>
              <a:ext cx="1168780" cy="50784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7" idx="4"/>
              <a:endCxn id="56" idx="0"/>
            </p:cNvCxnSpPr>
            <p:nvPr/>
          </p:nvCxnSpPr>
          <p:spPr>
            <a:xfrm rot="16200000" flipH="1">
              <a:off x="4531853" y="4535369"/>
              <a:ext cx="1020975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7" idx="3"/>
              <a:endCxn id="55" idx="7"/>
            </p:cNvCxnSpPr>
            <p:nvPr/>
          </p:nvCxnSpPr>
          <p:spPr>
            <a:xfrm rot="5400000">
              <a:off x="3971303" y="3847804"/>
              <a:ext cx="724734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7" idx="1"/>
              <a:endCxn id="54" idx="5"/>
            </p:cNvCxnSpPr>
            <p:nvPr/>
          </p:nvCxnSpPr>
          <p:spPr>
            <a:xfrm rot="16200000" flipV="1">
              <a:off x="4024184" y="3011965"/>
              <a:ext cx="761763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7" idx="7"/>
            </p:cNvCxnSpPr>
            <p:nvPr/>
          </p:nvCxnSpPr>
          <p:spPr>
            <a:xfrm rot="5400000" flipH="1" flipV="1">
              <a:off x="5028972" y="2837397"/>
              <a:ext cx="1084455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 rot="2340181">
              <a:off x="6208473" y="3794754"/>
              <a:ext cx="359624" cy="13595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266649" y="4360784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049815" y="2609790"/>
              <a:ext cx="227411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5172075" y="3716338"/>
            <a:ext cx="449263" cy="711200"/>
            <a:chOff x="1104901" y="476250"/>
            <a:chExt cx="1495424" cy="2371725"/>
          </a:xfrm>
        </p:grpSpPr>
        <p:sp>
          <p:nvSpPr>
            <p:cNvPr id="67" name="Oval 66"/>
            <p:cNvSpPr/>
            <p:nvPr/>
          </p:nvSpPr>
          <p:spPr>
            <a:xfrm rot="2340181">
              <a:off x="1273995" y="735656"/>
              <a:ext cx="359324" cy="136056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332122" y="1307411"/>
              <a:ext cx="232504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182873" y="1656817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2" name="Straight Arrow Connector 71"/>
            <p:cNvCxnSpPr>
              <a:stCxn id="68" idx="4"/>
              <a:endCxn id="77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8" idx="5"/>
              <a:endCxn id="76" idx="1"/>
            </p:cNvCxnSpPr>
            <p:nvPr/>
          </p:nvCxnSpPr>
          <p:spPr>
            <a:xfrm rot="16200000" flipH="1">
              <a:off x="1773089" y="1252542"/>
              <a:ext cx="280585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8" idx="0"/>
              <a:endCxn id="75" idx="4"/>
            </p:cNvCxnSpPr>
            <p:nvPr/>
          </p:nvCxnSpPr>
          <p:spPr>
            <a:xfrm rot="16200000" flipV="1">
              <a:off x="1146651" y="1005684"/>
              <a:ext cx="566459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1295131" y="513307"/>
              <a:ext cx="227221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267420" y="1741521"/>
              <a:ext cx="227221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237007" y="2477393"/>
              <a:ext cx="227218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8" name="Oval 77"/>
          <p:cNvSpPr/>
          <p:nvPr/>
        </p:nvSpPr>
        <p:spPr>
          <a:xfrm>
            <a:off x="2990850" y="1590675"/>
            <a:ext cx="1076325" cy="1114425"/>
          </a:xfrm>
          <a:prstGeom prst="ellipse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810250" y="3733800"/>
            <a:ext cx="1076325" cy="1114425"/>
          </a:xfrm>
          <a:prstGeom prst="ellipse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019800" y="2600325"/>
            <a:ext cx="2038351" cy="1609725"/>
          </a:xfrm>
          <a:prstGeom prst="ellipse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476625" y="2066925"/>
            <a:ext cx="104775" cy="1238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305550" y="4210050"/>
            <a:ext cx="104775" cy="1238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000875" y="3324225"/>
            <a:ext cx="104775" cy="1238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859" name="Text Box 91"/>
          <p:cNvSpPr txBox="1">
            <a:spLocks noChangeArrowheads="1"/>
          </p:cNvSpPr>
          <p:nvPr/>
        </p:nvSpPr>
        <p:spPr bwMode="auto">
          <a:xfrm>
            <a:off x="4391025" y="5819775"/>
            <a:ext cx="47529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Generalized distance transform</a:t>
            </a:r>
          </a:p>
          <a:p>
            <a:pPr algn="l">
              <a:spcBef>
                <a:spcPct val="50000"/>
              </a:spcBef>
            </a:pPr>
            <a:r>
              <a:rPr lang="en-US"/>
              <a:t>Felzenszwalb et al. 2001 </a:t>
            </a:r>
          </a:p>
        </p:txBody>
      </p:sp>
      <p:sp>
        <p:nvSpPr>
          <p:cNvPr id="85" name="Title 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grpSp>
        <p:nvGrpSpPr>
          <p:cNvPr id="86" name="Group 96"/>
          <p:cNvGrpSpPr>
            <a:grpSpLocks/>
          </p:cNvGrpSpPr>
          <p:nvPr/>
        </p:nvGrpSpPr>
        <p:grpSpPr bwMode="auto">
          <a:xfrm>
            <a:off x="1283061" y="2219325"/>
            <a:ext cx="1092200" cy="1017588"/>
            <a:chOff x="3067050" y="2419349"/>
            <a:chExt cx="3638550" cy="3390900"/>
          </a:xfrm>
        </p:grpSpPr>
        <p:sp>
          <p:nvSpPr>
            <p:cNvPr id="87" name="Oval 86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6" name="Straight Arrow Connector 95"/>
            <p:cNvCxnSpPr>
              <a:stCxn id="95" idx="6"/>
            </p:cNvCxnSpPr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5" idx="4"/>
              <a:endCxn id="94" idx="0"/>
            </p:cNvCxnSpPr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95" idx="3"/>
              <a:endCxn id="93" idx="7"/>
            </p:cNvCxnSpPr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95" idx="1"/>
              <a:endCxn id="92" idx="5"/>
            </p:cNvCxnSpPr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95" idx="7"/>
            </p:cNvCxnSpPr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2" name="Group 114"/>
          <p:cNvGrpSpPr>
            <a:grpSpLocks/>
          </p:cNvGrpSpPr>
          <p:nvPr/>
        </p:nvGrpSpPr>
        <p:grpSpPr bwMode="auto">
          <a:xfrm>
            <a:off x="1749786" y="3648075"/>
            <a:ext cx="449263" cy="711200"/>
            <a:chOff x="1104901" y="476250"/>
            <a:chExt cx="1495424" cy="2371725"/>
          </a:xfrm>
        </p:grpSpPr>
        <p:sp>
          <p:nvSpPr>
            <p:cNvPr id="133" name="Oval 132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8" name="Straight Arrow Connector 137"/>
            <p:cNvCxnSpPr>
              <a:stCxn id="134" idx="4"/>
              <a:endCxn id="143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34" idx="5"/>
              <a:endCxn id="142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34" idx="0"/>
              <a:endCxn id="141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81" grpId="0" animBg="1"/>
      <p:bldP spid="82" grpId="0" animBg="1"/>
      <p:bldP spid="83" grpId="0" animBg="1"/>
      <p:bldP spid="328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949" y="1571625"/>
            <a:ext cx="5362819" cy="4554538"/>
          </a:xfrm>
        </p:spPr>
        <p:txBody>
          <a:bodyPr/>
          <a:lstStyle/>
          <a:p>
            <a:pPr eaLnBrk="1" hangingPunct="1"/>
            <a:r>
              <a:rPr lang="en-US" dirty="0" smtClean="0"/>
              <a:t>EM style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Initialize rules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Infer rules</a:t>
            </a:r>
          </a:p>
          <a:p>
            <a:pPr eaLnBrk="1" hangingPunct="1"/>
            <a:r>
              <a:rPr lang="en-US" dirty="0" smtClean="0"/>
              <a:t>Update parameters</a:t>
            </a:r>
          </a:p>
          <a:p>
            <a:pPr eaLnBrk="1" hangingPunct="1"/>
            <a:r>
              <a:rPr lang="en-US" dirty="0" smtClean="0"/>
              <a:t>Modify rules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387823" y="3457146"/>
            <a:ext cx="334963" cy="1152525"/>
            <a:chOff x="5948691" y="2953546"/>
            <a:chExt cx="339934" cy="11525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5950303" y="4102896"/>
              <a:ext cx="3383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5374845" y="3529003"/>
              <a:ext cx="1152525" cy="16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948691" y="2961484"/>
              <a:ext cx="339934" cy="31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>
          <a:xfrm>
            <a:off x="1574107" y="2512606"/>
            <a:ext cx="1455331" cy="10280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613094" y="2562225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2" name="Content Placeholder 2"/>
          <p:cNvSpPr>
            <a:spLocks noGrp="1"/>
          </p:cNvSpPr>
          <p:nvPr>
            <p:ph idx="1"/>
          </p:nvPr>
        </p:nvSpPr>
        <p:spPr>
          <a:xfrm>
            <a:off x="1532238" y="1600200"/>
            <a:ext cx="7411737" cy="4554538"/>
          </a:xfrm>
        </p:spPr>
        <p:txBody>
          <a:bodyPr/>
          <a:lstStyle/>
          <a:p>
            <a:pPr eaLnBrk="1" hangingPunct="1"/>
            <a:r>
              <a:rPr lang="en-US" smtClean="0"/>
              <a:t>Initialize rules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650460" y="2505518"/>
            <a:ext cx="1455331" cy="10280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65669" y="2571750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80144" y="2562225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80419" y="2552700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30" name="TextBox 7"/>
          <p:cNvSpPr txBox="1">
            <a:spLocks noChangeArrowheads="1"/>
          </p:cNvSpPr>
          <p:nvPr/>
        </p:nvSpPr>
        <p:spPr bwMode="auto">
          <a:xfrm>
            <a:off x="6061269" y="3105150"/>
            <a:ext cx="78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9" name="Oval 8"/>
          <p:cNvSpPr/>
          <p:nvPr/>
        </p:nvSpPr>
        <p:spPr>
          <a:xfrm>
            <a:off x="1660719" y="2900363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71982" y="301307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09957" y="3289300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67132" y="331787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70332" y="3119438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25869" y="2916238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32182" y="287972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63894" y="3171825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24332" y="2803525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54469" y="2647950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08719" y="2871788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19982" y="298450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57957" y="3260725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15132" y="328930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18332" y="3090863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73869" y="2887663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80182" y="285115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1894" y="3143250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672332" y="2774950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02469" y="2619375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22819" y="2871788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376932" y="310832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19657" y="3317875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62582" y="331787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32432" y="3090863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787969" y="2887663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84757" y="2717800"/>
            <a:ext cx="68262" cy="682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40319" y="3086100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29307" y="2736850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016569" y="2619375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947094" y="2709863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834507" y="300355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539232" y="2917825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443982" y="327025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85307" y="3300413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293169" y="2954338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285232" y="271780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40769" y="3181350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034532" y="2708275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31319" y="2600325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613094" y="2819400"/>
            <a:ext cx="742950" cy="66675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>
            <a:off x="1851219" y="3009900"/>
            <a:ext cx="200025" cy="190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165919" y="2590800"/>
            <a:ext cx="742950" cy="666750"/>
          </a:xfrm>
          <a:prstGeom prst="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dirty="0"/>
          </a:p>
        </p:txBody>
      </p:sp>
      <p:sp>
        <p:nvSpPr>
          <p:cNvPr id="57" name="Isosceles Triangle 56"/>
          <p:cNvSpPr/>
          <p:nvPr/>
        </p:nvSpPr>
        <p:spPr>
          <a:xfrm>
            <a:off x="5413569" y="2771775"/>
            <a:ext cx="200025" cy="1905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1536894" y="3881438"/>
            <a:ext cx="1404938" cy="1150937"/>
            <a:chOff x="517103" y="3891587"/>
            <a:chExt cx="1405622" cy="1151260"/>
          </a:xfrm>
        </p:grpSpPr>
        <p:sp>
          <p:nvSpPr>
            <p:cNvPr id="65" name="Oval 64"/>
            <p:cNvSpPr/>
            <p:nvPr/>
          </p:nvSpPr>
          <p:spPr>
            <a:xfrm>
              <a:off x="517103" y="3934461"/>
              <a:ext cx="274772" cy="27471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014233" y="4710967"/>
              <a:ext cx="276359" cy="27471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30421" y="4768133"/>
              <a:ext cx="274772" cy="27471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647953" y="3964632"/>
              <a:ext cx="274772" cy="27471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060292" y="3891587"/>
              <a:ext cx="274772" cy="274714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25045" y="4477538"/>
              <a:ext cx="274771" cy="274715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93647" y="4372734"/>
              <a:ext cx="182651" cy="182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5" name="Straight Arrow Connector 84"/>
            <p:cNvCxnSpPr>
              <a:stCxn id="79" idx="0"/>
              <a:endCxn id="69" idx="4"/>
            </p:cNvCxnSpPr>
            <p:nvPr/>
          </p:nvCxnSpPr>
          <p:spPr>
            <a:xfrm rot="5400000" flipH="1" flipV="1">
              <a:off x="1088108" y="4263959"/>
              <a:ext cx="206433" cy="11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9" idx="3"/>
              <a:endCxn id="68" idx="3"/>
            </p:cNvCxnSpPr>
            <p:nvPr/>
          </p:nvCxnSpPr>
          <p:spPr>
            <a:xfrm flipV="1">
              <a:off x="1276297" y="4198060"/>
              <a:ext cx="411363" cy="2667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9" idx="2"/>
              <a:endCxn id="66" idx="0"/>
            </p:cNvCxnSpPr>
            <p:nvPr/>
          </p:nvCxnSpPr>
          <p:spPr>
            <a:xfrm rot="5400000">
              <a:off x="1091279" y="4616481"/>
              <a:ext cx="155619" cy="333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79" idx="3"/>
              <a:endCxn id="67" idx="0"/>
            </p:cNvCxnSpPr>
            <p:nvPr/>
          </p:nvCxnSpPr>
          <p:spPr>
            <a:xfrm>
              <a:off x="1276297" y="4464835"/>
              <a:ext cx="390715" cy="303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79" idx="1"/>
              <a:endCxn id="70" idx="6"/>
            </p:cNvCxnSpPr>
            <p:nvPr/>
          </p:nvCxnSpPr>
          <p:spPr>
            <a:xfrm rot="10800000" flipV="1">
              <a:off x="799816" y="4464835"/>
              <a:ext cx="293831" cy="1492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79" idx="1"/>
              <a:endCxn id="65" idx="5"/>
            </p:cNvCxnSpPr>
            <p:nvPr/>
          </p:nvCxnSpPr>
          <p:spPr>
            <a:xfrm rot="10800000">
              <a:off x="752167" y="4169477"/>
              <a:ext cx="341479" cy="2953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4776982" y="3779838"/>
            <a:ext cx="1071562" cy="1217612"/>
            <a:chOff x="3555670" y="3801751"/>
            <a:chExt cx="1070492" cy="1216358"/>
          </a:xfrm>
        </p:grpSpPr>
        <p:sp>
          <p:nvSpPr>
            <p:cNvPr id="73" name="Oval 72"/>
            <p:cNvSpPr/>
            <p:nvPr/>
          </p:nvSpPr>
          <p:spPr>
            <a:xfrm>
              <a:off x="3844306" y="4743755"/>
              <a:ext cx="275949" cy="27435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555670" y="4337773"/>
              <a:ext cx="274363" cy="274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351799" y="4114166"/>
              <a:ext cx="274363" cy="27435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010827" y="3801751"/>
              <a:ext cx="275949" cy="274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010827" y="4280682"/>
              <a:ext cx="182381" cy="1823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8" name="Straight Arrow Connector 107"/>
            <p:cNvCxnSpPr>
              <a:stCxn id="81" idx="3"/>
              <a:endCxn id="75" idx="3"/>
            </p:cNvCxnSpPr>
            <p:nvPr/>
          </p:nvCxnSpPr>
          <p:spPr>
            <a:xfrm flipV="1">
              <a:off x="4193208" y="4348874"/>
              <a:ext cx="198239" cy="23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81" idx="0"/>
              <a:endCxn id="76" idx="4"/>
            </p:cNvCxnSpPr>
            <p:nvPr/>
          </p:nvCxnSpPr>
          <p:spPr>
            <a:xfrm rot="5400000" flipH="1" flipV="1">
              <a:off x="4023518" y="4155398"/>
              <a:ext cx="204577" cy="459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81" idx="1"/>
              <a:endCxn id="74" idx="6"/>
            </p:cNvCxnSpPr>
            <p:nvPr/>
          </p:nvCxnSpPr>
          <p:spPr>
            <a:xfrm rot="10800000" flipV="1">
              <a:off x="3830033" y="4372662"/>
              <a:ext cx="180794" cy="1014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81" idx="2"/>
              <a:endCxn id="73" idx="0"/>
            </p:cNvCxnSpPr>
            <p:nvPr/>
          </p:nvCxnSpPr>
          <p:spPr>
            <a:xfrm rot="5400000">
              <a:off x="3902196" y="4543141"/>
              <a:ext cx="280699" cy="1205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itle 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248032" y="1571625"/>
            <a:ext cx="7695943" cy="4554538"/>
          </a:xfrm>
        </p:spPr>
        <p:txBody>
          <a:bodyPr/>
          <a:lstStyle/>
          <a:p>
            <a:pPr eaLnBrk="1" hangingPunct="1"/>
            <a:r>
              <a:rPr lang="en-US" dirty="0" smtClean="0"/>
              <a:t>Inference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9506" y="2586938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2081" y="2596463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56556" y="2586938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56831" y="2577413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5937681" y="3129863"/>
            <a:ext cx="78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1" name="Oval 10"/>
          <p:cNvSpPr/>
          <p:nvPr/>
        </p:nvSpPr>
        <p:spPr>
          <a:xfrm>
            <a:off x="1537131" y="2925076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8394" y="3037788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86369" y="3314013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43544" y="3342588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46744" y="3144151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02281" y="2940951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08594" y="2904438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40306" y="3196538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00744" y="2828238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30881" y="2672663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85131" y="2896501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96394" y="3009213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34369" y="3285438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91544" y="3314013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94744" y="3115576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50281" y="2912376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856594" y="2875863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88306" y="3167963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548744" y="2799663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78881" y="2644088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99231" y="2896501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53344" y="3133038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96069" y="3342588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38994" y="3342588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08844" y="3115576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64381" y="2912376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61169" y="2742513"/>
            <a:ext cx="68262" cy="682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16731" y="3110813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05719" y="2761563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2981" y="2644088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823506" y="2734576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710919" y="3028263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15644" y="2942538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320394" y="3294963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761719" y="3325126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69581" y="2979051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161644" y="2742513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017181" y="3206063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910944" y="2732988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07731" y="2625038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4257675" y="1105037"/>
            <a:ext cx="1404938" cy="1150937"/>
            <a:chOff x="517103" y="3891587"/>
            <a:chExt cx="1405622" cy="1151260"/>
          </a:xfrm>
        </p:grpSpPr>
        <p:sp>
          <p:nvSpPr>
            <p:cNvPr id="65" name="Oval 64"/>
            <p:cNvSpPr/>
            <p:nvPr/>
          </p:nvSpPr>
          <p:spPr>
            <a:xfrm>
              <a:off x="517103" y="3934461"/>
              <a:ext cx="274772" cy="27471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014233" y="4710967"/>
              <a:ext cx="276359" cy="27471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30421" y="4768133"/>
              <a:ext cx="274772" cy="27471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647953" y="3964632"/>
              <a:ext cx="274772" cy="27471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060292" y="3891587"/>
              <a:ext cx="274772" cy="274714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25045" y="4477538"/>
              <a:ext cx="274771" cy="274715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93647" y="4372734"/>
              <a:ext cx="182651" cy="182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5" name="Straight Arrow Connector 84"/>
            <p:cNvCxnSpPr>
              <a:stCxn id="79" idx="0"/>
              <a:endCxn id="69" idx="4"/>
            </p:cNvCxnSpPr>
            <p:nvPr/>
          </p:nvCxnSpPr>
          <p:spPr>
            <a:xfrm rot="5400000" flipH="1" flipV="1">
              <a:off x="1088108" y="4263959"/>
              <a:ext cx="206433" cy="11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9" idx="3"/>
              <a:endCxn id="68" idx="3"/>
            </p:cNvCxnSpPr>
            <p:nvPr/>
          </p:nvCxnSpPr>
          <p:spPr>
            <a:xfrm flipV="1">
              <a:off x="1276297" y="4198060"/>
              <a:ext cx="411363" cy="2667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9" idx="2"/>
              <a:endCxn id="66" idx="0"/>
            </p:cNvCxnSpPr>
            <p:nvPr/>
          </p:nvCxnSpPr>
          <p:spPr>
            <a:xfrm rot="5400000">
              <a:off x="1091279" y="4616481"/>
              <a:ext cx="155619" cy="333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79" idx="3"/>
              <a:endCxn id="67" idx="0"/>
            </p:cNvCxnSpPr>
            <p:nvPr/>
          </p:nvCxnSpPr>
          <p:spPr>
            <a:xfrm>
              <a:off x="1276297" y="4464835"/>
              <a:ext cx="390715" cy="303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79" idx="1"/>
              <a:endCxn id="70" idx="6"/>
            </p:cNvCxnSpPr>
            <p:nvPr/>
          </p:nvCxnSpPr>
          <p:spPr>
            <a:xfrm rot="10800000" flipV="1">
              <a:off x="799816" y="4464835"/>
              <a:ext cx="293831" cy="1492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79" idx="1"/>
              <a:endCxn id="65" idx="5"/>
            </p:cNvCxnSpPr>
            <p:nvPr/>
          </p:nvCxnSpPr>
          <p:spPr>
            <a:xfrm rot="10800000">
              <a:off x="752167" y="4169477"/>
              <a:ext cx="341479" cy="2953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7497763" y="1003437"/>
            <a:ext cx="1071562" cy="1217612"/>
            <a:chOff x="3555670" y="3801751"/>
            <a:chExt cx="1070492" cy="1216358"/>
          </a:xfrm>
        </p:grpSpPr>
        <p:sp>
          <p:nvSpPr>
            <p:cNvPr id="73" name="Oval 72"/>
            <p:cNvSpPr/>
            <p:nvPr/>
          </p:nvSpPr>
          <p:spPr>
            <a:xfrm>
              <a:off x="3844306" y="4743755"/>
              <a:ext cx="275949" cy="27435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555670" y="4337773"/>
              <a:ext cx="274363" cy="274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351799" y="4114166"/>
              <a:ext cx="274363" cy="27435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010827" y="3801751"/>
              <a:ext cx="275949" cy="274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010827" y="4280682"/>
              <a:ext cx="182381" cy="1823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8" name="Straight Arrow Connector 107"/>
            <p:cNvCxnSpPr>
              <a:stCxn id="81" idx="3"/>
              <a:endCxn id="75" idx="3"/>
            </p:cNvCxnSpPr>
            <p:nvPr/>
          </p:nvCxnSpPr>
          <p:spPr>
            <a:xfrm flipV="1">
              <a:off x="4193208" y="4348874"/>
              <a:ext cx="198239" cy="23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81" idx="0"/>
              <a:endCxn id="76" idx="4"/>
            </p:cNvCxnSpPr>
            <p:nvPr/>
          </p:nvCxnSpPr>
          <p:spPr>
            <a:xfrm rot="5400000" flipH="1" flipV="1">
              <a:off x="4023518" y="4155398"/>
              <a:ext cx="204577" cy="459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81" idx="1"/>
              <a:endCxn id="74" idx="6"/>
            </p:cNvCxnSpPr>
            <p:nvPr/>
          </p:nvCxnSpPr>
          <p:spPr>
            <a:xfrm rot="10800000" flipV="1">
              <a:off x="3830033" y="4372662"/>
              <a:ext cx="180794" cy="1014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81" idx="2"/>
              <a:endCxn id="73" idx="0"/>
            </p:cNvCxnSpPr>
            <p:nvPr/>
          </p:nvCxnSpPr>
          <p:spPr>
            <a:xfrm rot="5400000">
              <a:off x="3902196" y="4543141"/>
              <a:ext cx="280699" cy="1205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248032" y="1571625"/>
            <a:ext cx="7646515" cy="4554538"/>
          </a:xfrm>
        </p:spPr>
        <p:txBody>
          <a:bodyPr/>
          <a:lstStyle/>
          <a:p>
            <a:pPr eaLnBrk="1" hangingPunct="1"/>
            <a:r>
              <a:rPr lang="en-US" dirty="0" smtClean="0"/>
              <a:t>Inference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1860" y="2574581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54435" y="2584106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68910" y="2574581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9185" y="2565056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2" name="TextBox 9"/>
          <p:cNvSpPr txBox="1">
            <a:spLocks noChangeArrowheads="1"/>
          </p:cNvSpPr>
          <p:nvPr/>
        </p:nvSpPr>
        <p:spPr bwMode="auto">
          <a:xfrm>
            <a:off x="5950035" y="3117506"/>
            <a:ext cx="78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1" name="Oval 10"/>
          <p:cNvSpPr/>
          <p:nvPr/>
        </p:nvSpPr>
        <p:spPr>
          <a:xfrm>
            <a:off x="1549485" y="2912719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60748" y="3025431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98723" y="3301656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55898" y="3330231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59098" y="3131794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14635" y="2928594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0948" y="2892081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52660" y="3184181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13098" y="2815881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43235" y="2660306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97485" y="2884144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08748" y="2996856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46723" y="3273081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03898" y="3301656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07098" y="3103219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62635" y="2900019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868948" y="2863506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00660" y="3155606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561098" y="2787306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91235" y="2631731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11585" y="2884144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65698" y="3120681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08423" y="3330231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51348" y="3330231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21198" y="3103219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76735" y="2900019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73523" y="2730156"/>
            <a:ext cx="68262" cy="682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29085" y="3098456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073" y="2749206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905335" y="2631731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835860" y="2722219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723273" y="3015906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27998" y="2930181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332748" y="3282606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774073" y="3312769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81935" y="2966694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173998" y="2730156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029535" y="3193706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923298" y="2720631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20085" y="2612681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260685" y="2846044"/>
            <a:ext cx="92075" cy="92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747923" y="3055594"/>
            <a:ext cx="90487" cy="9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327735" y="2819056"/>
            <a:ext cx="90488" cy="90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738773" y="3017494"/>
            <a:ext cx="92075" cy="90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921585" y="2850806"/>
            <a:ext cx="92075" cy="9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637548" y="2768256"/>
            <a:ext cx="92075" cy="9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830723" y="2800006"/>
            <a:ext cx="92075" cy="92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3" name="Straight Arrow Connector 62"/>
          <p:cNvCxnSpPr>
            <a:stCxn id="56" idx="2"/>
            <a:endCxn id="13" idx="0"/>
          </p:cNvCxnSpPr>
          <p:nvPr/>
        </p:nvCxnSpPr>
        <p:spPr>
          <a:xfrm rot="16200000" flipH="1">
            <a:off x="1735223" y="3204819"/>
            <a:ext cx="153987" cy="396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17" idx="3"/>
          </p:cNvCxnSpPr>
          <p:nvPr/>
        </p:nvCxnSpPr>
        <p:spPr>
          <a:xfrm rot="5400000" flipH="1" flipV="1">
            <a:off x="1764592" y="2975425"/>
            <a:ext cx="90487" cy="412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6" idx="1"/>
            <a:endCxn id="18" idx="7"/>
          </p:cNvCxnSpPr>
          <p:nvPr/>
        </p:nvCxnSpPr>
        <p:spPr>
          <a:xfrm rot="10800000" flipV="1">
            <a:off x="1611398" y="3101631"/>
            <a:ext cx="136525" cy="936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6" idx="1"/>
            <a:endCxn id="11" idx="5"/>
          </p:cNvCxnSpPr>
          <p:nvPr/>
        </p:nvCxnSpPr>
        <p:spPr>
          <a:xfrm rot="10800000">
            <a:off x="1608223" y="2971456"/>
            <a:ext cx="139700" cy="1301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6" idx="3"/>
            <a:endCxn id="14" idx="1"/>
          </p:cNvCxnSpPr>
          <p:nvPr/>
        </p:nvCxnSpPr>
        <p:spPr>
          <a:xfrm>
            <a:off x="1838410" y="3101631"/>
            <a:ext cx="227013" cy="2381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5" idx="1"/>
            <a:endCxn id="16" idx="7"/>
          </p:cNvCxnSpPr>
          <p:nvPr/>
        </p:nvCxnSpPr>
        <p:spPr>
          <a:xfrm rot="10800000" flipV="1">
            <a:off x="2173373" y="2892081"/>
            <a:ext cx="87312" cy="460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5" idx="3"/>
            <a:endCxn id="19" idx="3"/>
          </p:cNvCxnSpPr>
          <p:nvPr/>
        </p:nvCxnSpPr>
        <p:spPr>
          <a:xfrm flipV="1">
            <a:off x="2352760" y="2874619"/>
            <a:ext cx="169863" cy="174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20" idx="4"/>
          </p:cNvCxnSpPr>
          <p:nvPr/>
        </p:nvCxnSpPr>
        <p:spPr>
          <a:xfrm rot="5400000" flipH="1" flipV="1">
            <a:off x="2301961" y="2753968"/>
            <a:ext cx="100012" cy="492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55" idx="2"/>
            <a:endCxn id="15" idx="7"/>
          </p:cNvCxnSpPr>
          <p:nvPr/>
        </p:nvCxnSpPr>
        <p:spPr>
          <a:xfrm rot="16200000" flipH="1">
            <a:off x="2210679" y="3034163"/>
            <a:ext cx="203200" cy="111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1" idx="0"/>
            <a:endCxn id="40" idx="3"/>
          </p:cNvCxnSpPr>
          <p:nvPr/>
        </p:nvCxnSpPr>
        <p:spPr>
          <a:xfrm rot="5400000" flipH="1" flipV="1">
            <a:off x="3841041" y="2726188"/>
            <a:ext cx="109537" cy="38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1" idx="1"/>
            <a:endCxn id="36" idx="7"/>
          </p:cNvCxnSpPr>
          <p:nvPr/>
        </p:nvCxnSpPr>
        <p:spPr>
          <a:xfrm rot="10800000" flipV="1">
            <a:off x="3735473" y="2846044"/>
            <a:ext cx="95250" cy="635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8" idx="0"/>
            <a:endCxn id="27" idx="4"/>
          </p:cNvCxnSpPr>
          <p:nvPr/>
        </p:nvCxnSpPr>
        <p:spPr>
          <a:xfrm rot="5400000" flipH="1" flipV="1">
            <a:off x="4801479" y="2915100"/>
            <a:ext cx="85725" cy="1190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8" idx="1"/>
            <a:endCxn id="28" idx="7"/>
          </p:cNvCxnSpPr>
          <p:nvPr/>
        </p:nvCxnSpPr>
        <p:spPr>
          <a:xfrm rot="10800000" flipV="1">
            <a:off x="4659398" y="3061944"/>
            <a:ext cx="79375" cy="1047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58" idx="2"/>
            <a:endCxn id="23" idx="0"/>
          </p:cNvCxnSpPr>
          <p:nvPr/>
        </p:nvCxnSpPr>
        <p:spPr>
          <a:xfrm rot="16200000" flipH="1">
            <a:off x="4749885" y="3142906"/>
            <a:ext cx="165100" cy="952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58" idx="1"/>
            <a:endCxn id="21" idx="5"/>
          </p:cNvCxnSpPr>
          <p:nvPr/>
        </p:nvCxnSpPr>
        <p:spPr>
          <a:xfrm rot="10800000">
            <a:off x="4656223" y="2942881"/>
            <a:ext cx="82550" cy="1190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7" idx="1"/>
            <a:endCxn id="26" idx="7"/>
          </p:cNvCxnSpPr>
          <p:nvPr/>
        </p:nvCxnSpPr>
        <p:spPr>
          <a:xfrm rot="10800000" flipV="1">
            <a:off x="5221373" y="2863506"/>
            <a:ext cx="106362" cy="460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57" idx="3"/>
            <a:endCxn id="29" idx="3"/>
          </p:cNvCxnSpPr>
          <p:nvPr/>
        </p:nvCxnSpPr>
        <p:spPr>
          <a:xfrm flipV="1">
            <a:off x="5418223" y="2846044"/>
            <a:ext cx="152400" cy="174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7" idx="0"/>
            <a:endCxn id="30" idx="4"/>
          </p:cNvCxnSpPr>
          <p:nvPr/>
        </p:nvCxnSpPr>
        <p:spPr>
          <a:xfrm rot="5400000" flipH="1" flipV="1">
            <a:off x="5338848" y="2733331"/>
            <a:ext cx="119062" cy="523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57" idx="2"/>
            <a:endCxn id="25" idx="0"/>
          </p:cNvCxnSpPr>
          <p:nvPr/>
        </p:nvCxnSpPr>
        <p:spPr>
          <a:xfrm rot="5400000">
            <a:off x="5260266" y="2991301"/>
            <a:ext cx="193675" cy="301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59" idx="0"/>
            <a:endCxn id="41" idx="6"/>
          </p:cNvCxnSpPr>
          <p:nvPr/>
        </p:nvCxnSpPr>
        <p:spPr>
          <a:xfrm rot="16200000" flipV="1">
            <a:off x="6889042" y="2772225"/>
            <a:ext cx="93662" cy="635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59" idx="3"/>
            <a:endCxn id="47" idx="4"/>
          </p:cNvCxnSpPr>
          <p:nvPr/>
        </p:nvCxnSpPr>
        <p:spPr>
          <a:xfrm flipV="1">
            <a:off x="7013660" y="2798419"/>
            <a:ext cx="195263" cy="984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59" idx="2"/>
            <a:endCxn id="48" idx="0"/>
          </p:cNvCxnSpPr>
          <p:nvPr/>
        </p:nvCxnSpPr>
        <p:spPr>
          <a:xfrm rot="16200000" flipH="1">
            <a:off x="6889836" y="3019081"/>
            <a:ext cx="252412" cy="968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60" idx="2"/>
            <a:endCxn id="43" idx="7"/>
          </p:cNvCxnSpPr>
          <p:nvPr/>
        </p:nvCxnSpPr>
        <p:spPr>
          <a:xfrm rot="5400000">
            <a:off x="7545472" y="2801594"/>
            <a:ext cx="79375" cy="1968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42" idx="7"/>
          </p:cNvCxnSpPr>
          <p:nvPr/>
        </p:nvCxnSpPr>
        <p:spPr>
          <a:xfrm rot="16200000" flipH="1">
            <a:off x="7666123" y="2909543"/>
            <a:ext cx="146050" cy="857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itle 10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grpSp>
        <p:nvGrpSpPr>
          <p:cNvPr id="107" name="Group 120"/>
          <p:cNvGrpSpPr>
            <a:grpSpLocks/>
          </p:cNvGrpSpPr>
          <p:nvPr/>
        </p:nvGrpSpPr>
        <p:grpSpPr bwMode="auto">
          <a:xfrm>
            <a:off x="4257675" y="1105037"/>
            <a:ext cx="1404938" cy="1150937"/>
            <a:chOff x="517103" y="3891587"/>
            <a:chExt cx="1405622" cy="1151260"/>
          </a:xfrm>
        </p:grpSpPr>
        <p:sp>
          <p:nvSpPr>
            <p:cNvPr id="109" name="Oval 108"/>
            <p:cNvSpPr/>
            <p:nvPr/>
          </p:nvSpPr>
          <p:spPr>
            <a:xfrm>
              <a:off x="517103" y="3934461"/>
              <a:ext cx="274772" cy="27471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014233" y="4710967"/>
              <a:ext cx="276359" cy="27471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1530421" y="4768133"/>
              <a:ext cx="274772" cy="27471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1647953" y="3964632"/>
              <a:ext cx="274772" cy="27471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1060292" y="3891587"/>
              <a:ext cx="274772" cy="274714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25045" y="4477538"/>
              <a:ext cx="274771" cy="274715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093647" y="4372734"/>
              <a:ext cx="182651" cy="182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2" name="Straight Arrow Connector 121"/>
            <p:cNvCxnSpPr>
              <a:stCxn id="121" idx="0"/>
              <a:endCxn id="119" idx="4"/>
            </p:cNvCxnSpPr>
            <p:nvPr/>
          </p:nvCxnSpPr>
          <p:spPr>
            <a:xfrm rot="5400000" flipH="1" flipV="1">
              <a:off x="1088108" y="4263959"/>
              <a:ext cx="206433" cy="11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21" idx="3"/>
              <a:endCxn id="118" idx="3"/>
            </p:cNvCxnSpPr>
            <p:nvPr/>
          </p:nvCxnSpPr>
          <p:spPr>
            <a:xfrm flipV="1">
              <a:off x="1276297" y="4198060"/>
              <a:ext cx="411363" cy="2667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21" idx="2"/>
              <a:endCxn id="113" idx="0"/>
            </p:cNvCxnSpPr>
            <p:nvPr/>
          </p:nvCxnSpPr>
          <p:spPr>
            <a:xfrm rot="5400000">
              <a:off x="1091279" y="4616481"/>
              <a:ext cx="155619" cy="333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21" idx="3"/>
              <a:endCxn id="115" idx="0"/>
            </p:cNvCxnSpPr>
            <p:nvPr/>
          </p:nvCxnSpPr>
          <p:spPr>
            <a:xfrm>
              <a:off x="1276297" y="4464835"/>
              <a:ext cx="390715" cy="303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21" idx="1"/>
              <a:endCxn id="120" idx="6"/>
            </p:cNvCxnSpPr>
            <p:nvPr/>
          </p:nvCxnSpPr>
          <p:spPr>
            <a:xfrm rot="10800000" flipV="1">
              <a:off x="799816" y="4464835"/>
              <a:ext cx="293831" cy="1492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21" idx="1"/>
              <a:endCxn id="109" idx="5"/>
            </p:cNvCxnSpPr>
            <p:nvPr/>
          </p:nvCxnSpPr>
          <p:spPr>
            <a:xfrm rot="10800000">
              <a:off x="752167" y="4169477"/>
              <a:ext cx="341479" cy="2953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19"/>
          <p:cNvGrpSpPr>
            <a:grpSpLocks/>
          </p:cNvGrpSpPr>
          <p:nvPr/>
        </p:nvGrpSpPr>
        <p:grpSpPr bwMode="auto">
          <a:xfrm>
            <a:off x="7497763" y="1003437"/>
            <a:ext cx="1071562" cy="1217612"/>
            <a:chOff x="3555670" y="3801751"/>
            <a:chExt cx="1070492" cy="1216358"/>
          </a:xfrm>
        </p:grpSpPr>
        <p:sp>
          <p:nvSpPr>
            <p:cNvPr id="129" name="Oval 128"/>
            <p:cNvSpPr/>
            <p:nvPr/>
          </p:nvSpPr>
          <p:spPr>
            <a:xfrm>
              <a:off x="3844306" y="4743755"/>
              <a:ext cx="275949" cy="27435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555670" y="4337773"/>
              <a:ext cx="274363" cy="274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351799" y="4114166"/>
              <a:ext cx="274363" cy="27435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010827" y="3801751"/>
              <a:ext cx="275949" cy="274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010827" y="4280682"/>
              <a:ext cx="182381" cy="1823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4" name="Straight Arrow Connector 133"/>
            <p:cNvCxnSpPr>
              <a:stCxn id="133" idx="3"/>
              <a:endCxn id="131" idx="3"/>
            </p:cNvCxnSpPr>
            <p:nvPr/>
          </p:nvCxnSpPr>
          <p:spPr>
            <a:xfrm flipV="1">
              <a:off x="4193208" y="4348874"/>
              <a:ext cx="198239" cy="23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3" idx="0"/>
              <a:endCxn id="132" idx="4"/>
            </p:cNvCxnSpPr>
            <p:nvPr/>
          </p:nvCxnSpPr>
          <p:spPr>
            <a:xfrm rot="5400000" flipH="1" flipV="1">
              <a:off x="4023518" y="4155398"/>
              <a:ext cx="204577" cy="459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33" idx="1"/>
              <a:endCxn id="130" idx="6"/>
            </p:cNvCxnSpPr>
            <p:nvPr/>
          </p:nvCxnSpPr>
          <p:spPr>
            <a:xfrm rot="10800000" flipV="1">
              <a:off x="3830033" y="4372662"/>
              <a:ext cx="180794" cy="1014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3" idx="2"/>
              <a:endCxn id="129" idx="0"/>
            </p:cNvCxnSpPr>
            <p:nvPr/>
          </p:nvCxnSpPr>
          <p:spPr>
            <a:xfrm rot="5400000">
              <a:off x="3902196" y="4543141"/>
              <a:ext cx="280699" cy="1205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254231" y="1571625"/>
            <a:ext cx="8715375" cy="4554538"/>
          </a:xfrm>
        </p:spPr>
        <p:txBody>
          <a:bodyPr/>
          <a:lstStyle/>
          <a:p>
            <a:pPr eaLnBrk="1" hangingPunct="1"/>
            <a:r>
              <a:rPr lang="en-US" smtClean="0"/>
              <a:t>Add children</a:t>
            </a:r>
          </a:p>
        </p:txBody>
      </p:sp>
      <p:sp>
        <p:nvSpPr>
          <p:cNvPr id="99" name="Rectangle 98"/>
          <p:cNvSpPr/>
          <p:nvPr/>
        </p:nvSpPr>
        <p:spPr>
          <a:xfrm>
            <a:off x="1501881" y="2562225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054456" y="2571750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568931" y="2562225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769206" y="2552700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6" name="TextBox 112"/>
          <p:cNvSpPr txBox="1">
            <a:spLocks noChangeArrowheads="1"/>
          </p:cNvSpPr>
          <p:nvPr/>
        </p:nvSpPr>
        <p:spPr bwMode="auto">
          <a:xfrm>
            <a:off x="5950056" y="3105150"/>
            <a:ext cx="78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15" name="Oval 114"/>
          <p:cNvSpPr/>
          <p:nvPr/>
        </p:nvSpPr>
        <p:spPr>
          <a:xfrm>
            <a:off x="1549506" y="2900363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2760769" y="301307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798744" y="3289300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2055919" y="331787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259119" y="3119438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2114656" y="2916238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820969" y="287972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552681" y="3171825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2513119" y="2803525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2343256" y="2647950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597506" y="2871788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5808769" y="298450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846744" y="3260725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5103919" y="328930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307119" y="3090863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162656" y="2887663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868969" y="285115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4600681" y="3143250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561119" y="2774950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391256" y="2619375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111606" y="2871788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265719" y="310832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208444" y="3317875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751369" y="331787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3821219" y="3090863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3676756" y="2887663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373544" y="2717800"/>
            <a:ext cx="68262" cy="682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429106" y="3086100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4218094" y="2736850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905356" y="2619375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835881" y="2709863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723294" y="300355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428019" y="2917825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332769" y="327025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774094" y="3300413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181956" y="2954338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174019" y="271780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7029556" y="3181350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923319" y="2708275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620106" y="2600325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2260706" y="2833688"/>
            <a:ext cx="92075" cy="92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1747944" y="3043238"/>
            <a:ext cx="90487" cy="9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5327756" y="2806700"/>
            <a:ext cx="90488" cy="90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4738794" y="3005138"/>
            <a:ext cx="92075" cy="90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6921606" y="2838450"/>
            <a:ext cx="92075" cy="9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7637569" y="2755900"/>
            <a:ext cx="92075" cy="9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3830744" y="2787650"/>
            <a:ext cx="92075" cy="92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0" name="Straight Arrow Connector 169"/>
          <p:cNvCxnSpPr>
            <a:stCxn id="164" idx="2"/>
            <a:endCxn id="119" idx="0"/>
          </p:cNvCxnSpPr>
          <p:nvPr/>
        </p:nvCxnSpPr>
        <p:spPr>
          <a:xfrm rot="16200000" flipH="1">
            <a:off x="1735244" y="3192463"/>
            <a:ext cx="153987" cy="396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endCxn id="127" idx="3"/>
          </p:cNvCxnSpPr>
          <p:nvPr/>
        </p:nvCxnSpPr>
        <p:spPr>
          <a:xfrm rot="5400000" flipH="1" flipV="1">
            <a:off x="1764613" y="2963069"/>
            <a:ext cx="90487" cy="412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64" idx="1"/>
            <a:endCxn id="129" idx="7"/>
          </p:cNvCxnSpPr>
          <p:nvPr/>
        </p:nvCxnSpPr>
        <p:spPr>
          <a:xfrm rot="10800000" flipV="1">
            <a:off x="1611419" y="3089275"/>
            <a:ext cx="136525" cy="936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64" idx="1"/>
            <a:endCxn id="115" idx="5"/>
          </p:cNvCxnSpPr>
          <p:nvPr/>
        </p:nvCxnSpPr>
        <p:spPr>
          <a:xfrm rot="10800000">
            <a:off x="1608244" y="2959100"/>
            <a:ext cx="139700" cy="1301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4" idx="3"/>
            <a:endCxn id="121" idx="1"/>
          </p:cNvCxnSpPr>
          <p:nvPr/>
        </p:nvCxnSpPr>
        <p:spPr>
          <a:xfrm>
            <a:off x="1838431" y="3089275"/>
            <a:ext cx="227013" cy="2381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63" idx="1"/>
            <a:endCxn id="125" idx="7"/>
          </p:cNvCxnSpPr>
          <p:nvPr/>
        </p:nvCxnSpPr>
        <p:spPr>
          <a:xfrm rot="10800000" flipV="1">
            <a:off x="2173394" y="2879725"/>
            <a:ext cx="87312" cy="460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63" idx="3"/>
            <a:endCxn id="131" idx="3"/>
          </p:cNvCxnSpPr>
          <p:nvPr/>
        </p:nvCxnSpPr>
        <p:spPr>
          <a:xfrm flipV="1">
            <a:off x="2352781" y="2862263"/>
            <a:ext cx="169863" cy="174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endCxn id="132" idx="4"/>
          </p:cNvCxnSpPr>
          <p:nvPr/>
        </p:nvCxnSpPr>
        <p:spPr>
          <a:xfrm rot="5400000" flipH="1" flipV="1">
            <a:off x="2301982" y="2741612"/>
            <a:ext cx="100012" cy="492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63" idx="2"/>
            <a:endCxn id="123" idx="7"/>
          </p:cNvCxnSpPr>
          <p:nvPr/>
        </p:nvCxnSpPr>
        <p:spPr>
          <a:xfrm rot="16200000" flipH="1">
            <a:off x="2210700" y="3021807"/>
            <a:ext cx="203200" cy="111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169" idx="0"/>
            <a:endCxn id="152" idx="3"/>
          </p:cNvCxnSpPr>
          <p:nvPr/>
        </p:nvCxnSpPr>
        <p:spPr>
          <a:xfrm rot="5400000" flipH="1" flipV="1">
            <a:off x="3841062" y="2713832"/>
            <a:ext cx="109537" cy="38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69" idx="1"/>
            <a:endCxn id="148" idx="7"/>
          </p:cNvCxnSpPr>
          <p:nvPr/>
        </p:nvCxnSpPr>
        <p:spPr>
          <a:xfrm rot="10800000" flipV="1">
            <a:off x="3735494" y="2833688"/>
            <a:ext cx="95250" cy="635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stCxn id="166" idx="0"/>
            <a:endCxn id="139" idx="4"/>
          </p:cNvCxnSpPr>
          <p:nvPr/>
        </p:nvCxnSpPr>
        <p:spPr>
          <a:xfrm rot="5400000" flipH="1" flipV="1">
            <a:off x="4801500" y="2902744"/>
            <a:ext cx="85725" cy="1190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66" idx="1"/>
            <a:endCxn id="140" idx="7"/>
          </p:cNvCxnSpPr>
          <p:nvPr/>
        </p:nvCxnSpPr>
        <p:spPr>
          <a:xfrm rot="10800000" flipV="1">
            <a:off x="4659419" y="3049588"/>
            <a:ext cx="79375" cy="1047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66" idx="2"/>
            <a:endCxn id="135" idx="0"/>
          </p:cNvCxnSpPr>
          <p:nvPr/>
        </p:nvCxnSpPr>
        <p:spPr>
          <a:xfrm rot="16200000" flipH="1">
            <a:off x="4749906" y="3130550"/>
            <a:ext cx="165100" cy="952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66" idx="1"/>
            <a:endCxn id="133" idx="5"/>
          </p:cNvCxnSpPr>
          <p:nvPr/>
        </p:nvCxnSpPr>
        <p:spPr>
          <a:xfrm rot="10800000">
            <a:off x="4656244" y="2930525"/>
            <a:ext cx="82550" cy="1190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165" idx="1"/>
            <a:endCxn id="138" idx="7"/>
          </p:cNvCxnSpPr>
          <p:nvPr/>
        </p:nvCxnSpPr>
        <p:spPr>
          <a:xfrm rot="10800000" flipV="1">
            <a:off x="5221394" y="2851150"/>
            <a:ext cx="106362" cy="460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65" idx="3"/>
            <a:endCxn id="141" idx="3"/>
          </p:cNvCxnSpPr>
          <p:nvPr/>
        </p:nvCxnSpPr>
        <p:spPr>
          <a:xfrm flipV="1">
            <a:off x="5418244" y="2833688"/>
            <a:ext cx="152400" cy="174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65" idx="0"/>
            <a:endCxn id="142" idx="4"/>
          </p:cNvCxnSpPr>
          <p:nvPr/>
        </p:nvCxnSpPr>
        <p:spPr>
          <a:xfrm rot="5400000" flipH="1" flipV="1">
            <a:off x="5338869" y="2720975"/>
            <a:ext cx="119062" cy="523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65" idx="2"/>
            <a:endCxn id="137" idx="0"/>
          </p:cNvCxnSpPr>
          <p:nvPr/>
        </p:nvCxnSpPr>
        <p:spPr>
          <a:xfrm rot="5400000">
            <a:off x="5260287" y="2978945"/>
            <a:ext cx="193675" cy="301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67" idx="0"/>
            <a:endCxn id="153" idx="6"/>
          </p:cNvCxnSpPr>
          <p:nvPr/>
        </p:nvCxnSpPr>
        <p:spPr>
          <a:xfrm rot="16200000" flipV="1">
            <a:off x="6889063" y="2759869"/>
            <a:ext cx="93662" cy="635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67" idx="3"/>
            <a:endCxn id="159" idx="4"/>
          </p:cNvCxnSpPr>
          <p:nvPr/>
        </p:nvCxnSpPr>
        <p:spPr>
          <a:xfrm flipV="1">
            <a:off x="7013681" y="2786063"/>
            <a:ext cx="195263" cy="984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7" idx="2"/>
            <a:endCxn id="160" idx="0"/>
          </p:cNvCxnSpPr>
          <p:nvPr/>
        </p:nvCxnSpPr>
        <p:spPr>
          <a:xfrm rot="16200000" flipH="1">
            <a:off x="6889857" y="3006725"/>
            <a:ext cx="252412" cy="968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68" idx="2"/>
            <a:endCxn id="155" idx="7"/>
          </p:cNvCxnSpPr>
          <p:nvPr/>
        </p:nvCxnSpPr>
        <p:spPr>
          <a:xfrm rot="5400000">
            <a:off x="7545493" y="2789238"/>
            <a:ext cx="79375" cy="1968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154" idx="7"/>
          </p:cNvCxnSpPr>
          <p:nvPr/>
        </p:nvCxnSpPr>
        <p:spPr>
          <a:xfrm rot="16200000" flipH="1">
            <a:off x="7666144" y="2897187"/>
            <a:ext cx="146050" cy="857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20"/>
          <p:cNvGrpSpPr>
            <a:grpSpLocks/>
          </p:cNvGrpSpPr>
          <p:nvPr/>
        </p:nvGrpSpPr>
        <p:grpSpPr bwMode="auto">
          <a:xfrm>
            <a:off x="4257675" y="1105037"/>
            <a:ext cx="1404938" cy="1150937"/>
            <a:chOff x="517103" y="3891587"/>
            <a:chExt cx="1405622" cy="1151260"/>
          </a:xfrm>
        </p:grpSpPr>
        <p:sp>
          <p:nvSpPr>
            <p:cNvPr id="106" name="Oval 105"/>
            <p:cNvSpPr/>
            <p:nvPr/>
          </p:nvSpPr>
          <p:spPr>
            <a:xfrm>
              <a:off x="517103" y="3934461"/>
              <a:ext cx="274772" cy="27471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014233" y="4710967"/>
              <a:ext cx="276359" cy="27471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1530421" y="4768133"/>
              <a:ext cx="274772" cy="27471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1647953" y="3964632"/>
              <a:ext cx="274772" cy="27471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060292" y="3891587"/>
              <a:ext cx="274772" cy="274714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525045" y="4477538"/>
              <a:ext cx="274771" cy="274715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093647" y="4372734"/>
              <a:ext cx="182651" cy="182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0" name="Straight Arrow Connector 119"/>
            <p:cNvCxnSpPr>
              <a:stCxn id="118" idx="0"/>
              <a:endCxn id="113" idx="4"/>
            </p:cNvCxnSpPr>
            <p:nvPr/>
          </p:nvCxnSpPr>
          <p:spPr>
            <a:xfrm rot="5400000" flipH="1" flipV="1">
              <a:off x="1088108" y="4263959"/>
              <a:ext cx="206433" cy="11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8" idx="3"/>
              <a:endCxn id="112" idx="3"/>
            </p:cNvCxnSpPr>
            <p:nvPr/>
          </p:nvCxnSpPr>
          <p:spPr>
            <a:xfrm flipV="1">
              <a:off x="1276297" y="4198060"/>
              <a:ext cx="411363" cy="2667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8" idx="2"/>
              <a:endCxn id="107" idx="0"/>
            </p:cNvCxnSpPr>
            <p:nvPr/>
          </p:nvCxnSpPr>
          <p:spPr>
            <a:xfrm rot="5400000">
              <a:off x="1091279" y="4616481"/>
              <a:ext cx="155619" cy="333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8" idx="3"/>
              <a:endCxn id="110" idx="0"/>
            </p:cNvCxnSpPr>
            <p:nvPr/>
          </p:nvCxnSpPr>
          <p:spPr>
            <a:xfrm>
              <a:off x="1276297" y="4464835"/>
              <a:ext cx="390715" cy="303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8" idx="1"/>
              <a:endCxn id="116" idx="6"/>
            </p:cNvCxnSpPr>
            <p:nvPr/>
          </p:nvCxnSpPr>
          <p:spPr>
            <a:xfrm rot="10800000" flipV="1">
              <a:off x="799816" y="4464835"/>
              <a:ext cx="293831" cy="1492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18" idx="1"/>
              <a:endCxn id="106" idx="5"/>
            </p:cNvCxnSpPr>
            <p:nvPr/>
          </p:nvCxnSpPr>
          <p:spPr>
            <a:xfrm rot="10800000">
              <a:off x="752167" y="4169477"/>
              <a:ext cx="341479" cy="2953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19"/>
          <p:cNvGrpSpPr>
            <a:grpSpLocks/>
          </p:cNvGrpSpPr>
          <p:nvPr/>
        </p:nvGrpSpPr>
        <p:grpSpPr bwMode="auto">
          <a:xfrm>
            <a:off x="7497763" y="1003437"/>
            <a:ext cx="1071562" cy="1217612"/>
            <a:chOff x="3555670" y="3801751"/>
            <a:chExt cx="1070492" cy="1216358"/>
          </a:xfrm>
        </p:grpSpPr>
        <p:sp>
          <p:nvSpPr>
            <p:cNvPr id="195" name="Oval 194"/>
            <p:cNvSpPr/>
            <p:nvPr/>
          </p:nvSpPr>
          <p:spPr>
            <a:xfrm>
              <a:off x="3844306" y="4743755"/>
              <a:ext cx="275949" cy="27435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3555670" y="4337773"/>
              <a:ext cx="274363" cy="274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4351799" y="4114166"/>
              <a:ext cx="274363" cy="27435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010827" y="3801751"/>
              <a:ext cx="275949" cy="274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010827" y="4280682"/>
              <a:ext cx="182381" cy="1823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00" name="Straight Arrow Connector 199"/>
            <p:cNvCxnSpPr>
              <a:stCxn id="199" idx="3"/>
              <a:endCxn id="197" idx="3"/>
            </p:cNvCxnSpPr>
            <p:nvPr/>
          </p:nvCxnSpPr>
          <p:spPr>
            <a:xfrm flipV="1">
              <a:off x="4193208" y="4348874"/>
              <a:ext cx="198239" cy="23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9" idx="0"/>
              <a:endCxn id="198" idx="4"/>
            </p:cNvCxnSpPr>
            <p:nvPr/>
          </p:nvCxnSpPr>
          <p:spPr>
            <a:xfrm rot="5400000" flipH="1" flipV="1">
              <a:off x="4023518" y="4155398"/>
              <a:ext cx="204577" cy="459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99" idx="1"/>
              <a:endCxn id="196" idx="6"/>
            </p:cNvCxnSpPr>
            <p:nvPr/>
          </p:nvCxnSpPr>
          <p:spPr>
            <a:xfrm rot="10800000" flipV="1">
              <a:off x="3830033" y="4372662"/>
              <a:ext cx="180794" cy="1014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99" idx="2"/>
              <a:endCxn id="195" idx="0"/>
            </p:cNvCxnSpPr>
            <p:nvPr/>
          </p:nvCxnSpPr>
          <p:spPr>
            <a:xfrm rot="5400000">
              <a:off x="3902196" y="4543141"/>
              <a:ext cx="280699" cy="1205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itle 2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231" y="1571625"/>
            <a:ext cx="8715375" cy="4554538"/>
          </a:xfrm>
        </p:spPr>
        <p:txBody>
          <a:bodyPr/>
          <a:lstStyle/>
          <a:p>
            <a:pPr eaLnBrk="1" hangingPunct="1"/>
            <a:r>
              <a:rPr lang="en-US" dirty="0" smtClean="0"/>
              <a:t>Add children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Update parameters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Pruning children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Removing rules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1881" y="2562225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54456" y="2571750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68931" y="2562225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9206" y="2552700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50056" y="3105150"/>
            <a:ext cx="78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1" name="Oval 10"/>
          <p:cNvSpPr/>
          <p:nvPr/>
        </p:nvSpPr>
        <p:spPr>
          <a:xfrm>
            <a:off x="1549506" y="2900363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60769" y="301307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98744" y="3289300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55919" y="331787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59119" y="3119438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14656" y="2916238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0969" y="287972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52681" y="3171825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13119" y="2803525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43256" y="2647950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97506" y="2871788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08769" y="298450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46744" y="3260725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03919" y="328930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07119" y="3090863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62656" y="2887663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868969" y="285115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00681" y="3143250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561119" y="2774950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91256" y="2619375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11606" y="2871788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65719" y="310832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08444" y="3317875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51369" y="331787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21219" y="3090863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76756" y="2887663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73544" y="2717800"/>
            <a:ext cx="68262" cy="682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29106" y="3086100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094" y="2736850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905356" y="2619375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835881" y="2709863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723294" y="300355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28019" y="2917825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332769" y="327025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774094" y="3300413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81956" y="2954338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174019" y="271780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029556" y="3181350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923319" y="2708275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20106" y="2600325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260706" y="2833688"/>
            <a:ext cx="92075" cy="92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747944" y="3043238"/>
            <a:ext cx="90487" cy="9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327756" y="2806700"/>
            <a:ext cx="90488" cy="90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738794" y="3005138"/>
            <a:ext cx="92075" cy="90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921606" y="2838450"/>
            <a:ext cx="92075" cy="9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637569" y="2755900"/>
            <a:ext cx="92075" cy="9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830744" y="2787650"/>
            <a:ext cx="92075" cy="92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3" name="Straight Arrow Connector 62"/>
          <p:cNvCxnSpPr>
            <a:stCxn id="56" idx="2"/>
            <a:endCxn id="13" idx="0"/>
          </p:cNvCxnSpPr>
          <p:nvPr/>
        </p:nvCxnSpPr>
        <p:spPr>
          <a:xfrm rot="16200000" flipH="1">
            <a:off x="1735244" y="3192463"/>
            <a:ext cx="153987" cy="396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17" idx="3"/>
          </p:cNvCxnSpPr>
          <p:nvPr/>
        </p:nvCxnSpPr>
        <p:spPr>
          <a:xfrm rot="5400000" flipH="1" flipV="1">
            <a:off x="1764613" y="2963069"/>
            <a:ext cx="90487" cy="412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6" idx="1"/>
            <a:endCxn id="18" idx="7"/>
          </p:cNvCxnSpPr>
          <p:nvPr/>
        </p:nvCxnSpPr>
        <p:spPr>
          <a:xfrm rot="10800000" flipV="1">
            <a:off x="1611419" y="3089275"/>
            <a:ext cx="136525" cy="936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6" idx="1"/>
            <a:endCxn id="11" idx="5"/>
          </p:cNvCxnSpPr>
          <p:nvPr/>
        </p:nvCxnSpPr>
        <p:spPr>
          <a:xfrm rot="10800000">
            <a:off x="1608244" y="2959100"/>
            <a:ext cx="139700" cy="1301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6" idx="3"/>
            <a:endCxn id="14" idx="1"/>
          </p:cNvCxnSpPr>
          <p:nvPr/>
        </p:nvCxnSpPr>
        <p:spPr>
          <a:xfrm>
            <a:off x="1838431" y="3089275"/>
            <a:ext cx="227013" cy="2381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5" idx="1"/>
            <a:endCxn id="16" idx="7"/>
          </p:cNvCxnSpPr>
          <p:nvPr/>
        </p:nvCxnSpPr>
        <p:spPr>
          <a:xfrm rot="10800000" flipV="1">
            <a:off x="2173394" y="2879725"/>
            <a:ext cx="87312" cy="460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5" idx="3"/>
            <a:endCxn id="19" idx="3"/>
          </p:cNvCxnSpPr>
          <p:nvPr/>
        </p:nvCxnSpPr>
        <p:spPr>
          <a:xfrm flipV="1">
            <a:off x="2352781" y="2862263"/>
            <a:ext cx="169863" cy="174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20" idx="4"/>
          </p:cNvCxnSpPr>
          <p:nvPr/>
        </p:nvCxnSpPr>
        <p:spPr>
          <a:xfrm rot="5400000" flipH="1" flipV="1">
            <a:off x="2301982" y="2741612"/>
            <a:ext cx="100012" cy="492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55" idx="2"/>
            <a:endCxn id="15" idx="7"/>
          </p:cNvCxnSpPr>
          <p:nvPr/>
        </p:nvCxnSpPr>
        <p:spPr>
          <a:xfrm rot="16200000" flipH="1">
            <a:off x="2210700" y="3021807"/>
            <a:ext cx="203200" cy="111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1" idx="0"/>
            <a:endCxn id="40" idx="3"/>
          </p:cNvCxnSpPr>
          <p:nvPr/>
        </p:nvCxnSpPr>
        <p:spPr>
          <a:xfrm rot="5400000" flipH="1" flipV="1">
            <a:off x="3841062" y="2713832"/>
            <a:ext cx="109537" cy="38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1" idx="1"/>
            <a:endCxn id="36" idx="7"/>
          </p:cNvCxnSpPr>
          <p:nvPr/>
        </p:nvCxnSpPr>
        <p:spPr>
          <a:xfrm rot="10800000" flipV="1">
            <a:off x="3735494" y="2833688"/>
            <a:ext cx="95250" cy="635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8" idx="0"/>
            <a:endCxn id="27" idx="4"/>
          </p:cNvCxnSpPr>
          <p:nvPr/>
        </p:nvCxnSpPr>
        <p:spPr>
          <a:xfrm rot="5400000" flipH="1" flipV="1">
            <a:off x="4801500" y="2902744"/>
            <a:ext cx="85725" cy="1190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8" idx="1"/>
            <a:endCxn id="28" idx="7"/>
          </p:cNvCxnSpPr>
          <p:nvPr/>
        </p:nvCxnSpPr>
        <p:spPr>
          <a:xfrm rot="10800000" flipV="1">
            <a:off x="4659419" y="3049588"/>
            <a:ext cx="79375" cy="1047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58" idx="2"/>
            <a:endCxn id="23" idx="0"/>
          </p:cNvCxnSpPr>
          <p:nvPr/>
        </p:nvCxnSpPr>
        <p:spPr>
          <a:xfrm rot="16200000" flipH="1">
            <a:off x="4749906" y="3130550"/>
            <a:ext cx="165100" cy="952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58" idx="1"/>
            <a:endCxn id="21" idx="5"/>
          </p:cNvCxnSpPr>
          <p:nvPr/>
        </p:nvCxnSpPr>
        <p:spPr>
          <a:xfrm rot="10800000">
            <a:off x="4656244" y="2930525"/>
            <a:ext cx="82550" cy="1190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7" idx="1"/>
            <a:endCxn id="26" idx="7"/>
          </p:cNvCxnSpPr>
          <p:nvPr/>
        </p:nvCxnSpPr>
        <p:spPr>
          <a:xfrm rot="10800000" flipV="1">
            <a:off x="5221394" y="2851150"/>
            <a:ext cx="106362" cy="460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57" idx="3"/>
            <a:endCxn id="29" idx="3"/>
          </p:cNvCxnSpPr>
          <p:nvPr/>
        </p:nvCxnSpPr>
        <p:spPr>
          <a:xfrm flipV="1">
            <a:off x="5418244" y="2833688"/>
            <a:ext cx="152400" cy="174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7" idx="0"/>
            <a:endCxn id="30" idx="4"/>
          </p:cNvCxnSpPr>
          <p:nvPr/>
        </p:nvCxnSpPr>
        <p:spPr>
          <a:xfrm rot="5400000" flipH="1" flipV="1">
            <a:off x="5338869" y="2720975"/>
            <a:ext cx="119062" cy="523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57" idx="2"/>
            <a:endCxn id="25" idx="0"/>
          </p:cNvCxnSpPr>
          <p:nvPr/>
        </p:nvCxnSpPr>
        <p:spPr>
          <a:xfrm rot="5400000">
            <a:off x="5260287" y="2978945"/>
            <a:ext cx="193675" cy="301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59" idx="0"/>
            <a:endCxn id="41" idx="6"/>
          </p:cNvCxnSpPr>
          <p:nvPr/>
        </p:nvCxnSpPr>
        <p:spPr>
          <a:xfrm rot="16200000" flipV="1">
            <a:off x="6889063" y="2759869"/>
            <a:ext cx="93662" cy="635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59" idx="3"/>
            <a:endCxn id="47" idx="4"/>
          </p:cNvCxnSpPr>
          <p:nvPr/>
        </p:nvCxnSpPr>
        <p:spPr>
          <a:xfrm flipV="1">
            <a:off x="7013681" y="2786063"/>
            <a:ext cx="195263" cy="984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59" idx="2"/>
            <a:endCxn id="48" idx="0"/>
          </p:cNvCxnSpPr>
          <p:nvPr/>
        </p:nvCxnSpPr>
        <p:spPr>
          <a:xfrm rot="16200000" flipH="1">
            <a:off x="6889857" y="3006725"/>
            <a:ext cx="252412" cy="968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60" idx="2"/>
            <a:endCxn id="43" idx="7"/>
          </p:cNvCxnSpPr>
          <p:nvPr/>
        </p:nvCxnSpPr>
        <p:spPr>
          <a:xfrm rot="5400000">
            <a:off x="7545493" y="2789238"/>
            <a:ext cx="79375" cy="1968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42" idx="7"/>
          </p:cNvCxnSpPr>
          <p:nvPr/>
        </p:nvCxnSpPr>
        <p:spPr>
          <a:xfrm rot="16200000" flipH="1">
            <a:off x="7666144" y="2897187"/>
            <a:ext cx="146050" cy="857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5" idx="3"/>
            <a:endCxn id="12" idx="3"/>
          </p:cNvCxnSpPr>
          <p:nvPr/>
        </p:nvCxnSpPr>
        <p:spPr>
          <a:xfrm>
            <a:off x="2352781" y="2879725"/>
            <a:ext cx="417513" cy="192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35" idx="0"/>
          </p:cNvCxnSpPr>
          <p:nvPr/>
        </p:nvCxnSpPr>
        <p:spPr>
          <a:xfrm rot="5400000">
            <a:off x="3773594" y="2982913"/>
            <a:ext cx="190500" cy="25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1" idx="3"/>
            <a:endCxn id="39" idx="2"/>
          </p:cNvCxnSpPr>
          <p:nvPr/>
        </p:nvCxnSpPr>
        <p:spPr>
          <a:xfrm flipV="1">
            <a:off x="3922819" y="2771775"/>
            <a:ext cx="295275" cy="619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1" idx="3"/>
            <a:endCxn id="32" idx="5"/>
          </p:cNvCxnSpPr>
          <p:nvPr/>
        </p:nvCxnSpPr>
        <p:spPr>
          <a:xfrm>
            <a:off x="3922819" y="2833688"/>
            <a:ext cx="401637" cy="3333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1" idx="1"/>
            <a:endCxn id="37" idx="5"/>
          </p:cNvCxnSpPr>
          <p:nvPr/>
        </p:nvCxnSpPr>
        <p:spPr>
          <a:xfrm rot="10800000">
            <a:off x="3432281" y="2776538"/>
            <a:ext cx="398463" cy="571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1" idx="2"/>
            <a:endCxn id="38" idx="5"/>
          </p:cNvCxnSpPr>
          <p:nvPr/>
        </p:nvCxnSpPr>
        <p:spPr>
          <a:xfrm rot="5400000">
            <a:off x="3549756" y="2817813"/>
            <a:ext cx="265113" cy="3889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61" idx="1"/>
            <a:endCxn id="31" idx="5"/>
          </p:cNvCxnSpPr>
          <p:nvPr/>
        </p:nvCxnSpPr>
        <p:spPr>
          <a:xfrm rot="10800000" flipV="1">
            <a:off x="3170344" y="2833688"/>
            <a:ext cx="660400" cy="968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1" idx="2"/>
            <a:endCxn id="33" idx="6"/>
          </p:cNvCxnSpPr>
          <p:nvPr/>
        </p:nvCxnSpPr>
        <p:spPr>
          <a:xfrm rot="5400000">
            <a:off x="3340206" y="2816225"/>
            <a:ext cx="473075" cy="6000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1" idx="2"/>
            <a:endCxn id="34" idx="0"/>
          </p:cNvCxnSpPr>
          <p:nvPr/>
        </p:nvCxnSpPr>
        <p:spPr>
          <a:xfrm rot="5400000">
            <a:off x="3612463" y="3053556"/>
            <a:ext cx="438150" cy="904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8" idx="3"/>
            <a:endCxn id="24" idx="2"/>
          </p:cNvCxnSpPr>
          <p:nvPr/>
        </p:nvCxnSpPr>
        <p:spPr>
          <a:xfrm>
            <a:off x="4830869" y="3049588"/>
            <a:ext cx="273050" cy="2730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7" idx="3"/>
            <a:endCxn id="22" idx="2"/>
          </p:cNvCxnSpPr>
          <p:nvPr/>
        </p:nvCxnSpPr>
        <p:spPr>
          <a:xfrm>
            <a:off x="5418244" y="2851150"/>
            <a:ext cx="390525" cy="1682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59" idx="3"/>
            <a:endCxn id="46" idx="2"/>
          </p:cNvCxnSpPr>
          <p:nvPr/>
        </p:nvCxnSpPr>
        <p:spPr>
          <a:xfrm>
            <a:off x="7013681" y="2884488"/>
            <a:ext cx="168275" cy="1031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60" idx="0"/>
            <a:endCxn id="50" idx="4"/>
          </p:cNvCxnSpPr>
          <p:nvPr/>
        </p:nvCxnSpPr>
        <p:spPr>
          <a:xfrm rot="16200000" flipV="1">
            <a:off x="7624869" y="2697163"/>
            <a:ext cx="87312" cy="301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60" idx="3"/>
            <a:endCxn id="49" idx="3"/>
          </p:cNvCxnSpPr>
          <p:nvPr/>
        </p:nvCxnSpPr>
        <p:spPr>
          <a:xfrm flipV="1">
            <a:off x="7729644" y="2767013"/>
            <a:ext cx="203200" cy="349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59" idx="2"/>
            <a:endCxn id="44" idx="1"/>
          </p:cNvCxnSpPr>
          <p:nvPr/>
        </p:nvCxnSpPr>
        <p:spPr>
          <a:xfrm rot="16200000" flipH="1">
            <a:off x="6979550" y="2917032"/>
            <a:ext cx="350837" cy="3746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60" idx="2"/>
            <a:endCxn id="45" idx="2"/>
          </p:cNvCxnSpPr>
          <p:nvPr/>
        </p:nvCxnSpPr>
        <p:spPr>
          <a:xfrm rot="16200000" flipH="1">
            <a:off x="7485962" y="3045619"/>
            <a:ext cx="485775" cy="904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4257675" y="1105037"/>
            <a:ext cx="1404938" cy="1150937"/>
            <a:chOff x="517103" y="3891587"/>
            <a:chExt cx="1405622" cy="1151260"/>
          </a:xfrm>
        </p:grpSpPr>
        <p:sp>
          <p:nvSpPr>
            <p:cNvPr id="123" name="Oval 122"/>
            <p:cNvSpPr/>
            <p:nvPr/>
          </p:nvSpPr>
          <p:spPr>
            <a:xfrm>
              <a:off x="517103" y="3934461"/>
              <a:ext cx="274772" cy="27471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014233" y="4710967"/>
              <a:ext cx="276359" cy="27471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530421" y="4768133"/>
              <a:ext cx="274772" cy="27471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1647953" y="3964632"/>
              <a:ext cx="274772" cy="27471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060292" y="3891587"/>
              <a:ext cx="274772" cy="274714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525045" y="4477538"/>
              <a:ext cx="274771" cy="274715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093647" y="4372734"/>
              <a:ext cx="182651" cy="182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4" name="Straight Arrow Connector 133"/>
            <p:cNvCxnSpPr>
              <a:stCxn id="133" idx="0"/>
              <a:endCxn id="131" idx="4"/>
            </p:cNvCxnSpPr>
            <p:nvPr/>
          </p:nvCxnSpPr>
          <p:spPr>
            <a:xfrm rot="5400000" flipH="1" flipV="1">
              <a:off x="1088108" y="4263959"/>
              <a:ext cx="206433" cy="11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3" idx="3"/>
              <a:endCxn id="129" idx="3"/>
            </p:cNvCxnSpPr>
            <p:nvPr/>
          </p:nvCxnSpPr>
          <p:spPr>
            <a:xfrm flipV="1">
              <a:off x="1276297" y="4198060"/>
              <a:ext cx="411363" cy="2667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33" idx="2"/>
              <a:endCxn id="125" idx="0"/>
            </p:cNvCxnSpPr>
            <p:nvPr/>
          </p:nvCxnSpPr>
          <p:spPr>
            <a:xfrm rot="5400000">
              <a:off x="1091279" y="4616481"/>
              <a:ext cx="155619" cy="333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3" idx="3"/>
              <a:endCxn id="127" idx="0"/>
            </p:cNvCxnSpPr>
            <p:nvPr/>
          </p:nvCxnSpPr>
          <p:spPr>
            <a:xfrm>
              <a:off x="1276297" y="4464835"/>
              <a:ext cx="390715" cy="303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33" idx="1"/>
              <a:endCxn id="132" idx="6"/>
            </p:cNvCxnSpPr>
            <p:nvPr/>
          </p:nvCxnSpPr>
          <p:spPr>
            <a:xfrm rot="10800000" flipV="1">
              <a:off x="799816" y="4464835"/>
              <a:ext cx="293831" cy="1492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33" idx="1"/>
              <a:endCxn id="123" idx="5"/>
            </p:cNvCxnSpPr>
            <p:nvPr/>
          </p:nvCxnSpPr>
          <p:spPr>
            <a:xfrm rot="10800000">
              <a:off x="752167" y="4169477"/>
              <a:ext cx="341479" cy="2953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19"/>
          <p:cNvGrpSpPr>
            <a:grpSpLocks/>
          </p:cNvGrpSpPr>
          <p:nvPr/>
        </p:nvGrpSpPr>
        <p:grpSpPr bwMode="auto">
          <a:xfrm>
            <a:off x="7497763" y="1003437"/>
            <a:ext cx="1071562" cy="1217612"/>
            <a:chOff x="3555670" y="3801751"/>
            <a:chExt cx="1070492" cy="1216358"/>
          </a:xfrm>
        </p:grpSpPr>
        <p:sp>
          <p:nvSpPr>
            <p:cNvPr id="141" name="Oval 140"/>
            <p:cNvSpPr/>
            <p:nvPr/>
          </p:nvSpPr>
          <p:spPr>
            <a:xfrm>
              <a:off x="3844306" y="4743755"/>
              <a:ext cx="275949" cy="27435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555670" y="4337773"/>
              <a:ext cx="274363" cy="274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4351799" y="4114166"/>
              <a:ext cx="274363" cy="27435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10827" y="3801751"/>
              <a:ext cx="275949" cy="274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010827" y="4280682"/>
              <a:ext cx="182381" cy="1823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6" name="Straight Arrow Connector 145"/>
            <p:cNvCxnSpPr>
              <a:stCxn id="145" idx="3"/>
              <a:endCxn id="143" idx="3"/>
            </p:cNvCxnSpPr>
            <p:nvPr/>
          </p:nvCxnSpPr>
          <p:spPr>
            <a:xfrm flipV="1">
              <a:off x="4193208" y="4348874"/>
              <a:ext cx="198239" cy="23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45" idx="0"/>
              <a:endCxn id="144" idx="4"/>
            </p:cNvCxnSpPr>
            <p:nvPr/>
          </p:nvCxnSpPr>
          <p:spPr>
            <a:xfrm rot="5400000" flipH="1" flipV="1">
              <a:off x="4023518" y="4155398"/>
              <a:ext cx="204577" cy="459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5" idx="1"/>
              <a:endCxn id="142" idx="6"/>
            </p:cNvCxnSpPr>
            <p:nvPr/>
          </p:nvCxnSpPr>
          <p:spPr>
            <a:xfrm rot="10800000" flipV="1">
              <a:off x="3830033" y="4372662"/>
              <a:ext cx="180794" cy="1014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45" idx="2"/>
              <a:endCxn id="141" idx="0"/>
            </p:cNvCxnSpPr>
            <p:nvPr/>
          </p:nvCxnSpPr>
          <p:spPr>
            <a:xfrm rot="5400000">
              <a:off x="3902196" y="4543141"/>
              <a:ext cx="280699" cy="1205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Title 1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151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228" y="1020463"/>
            <a:ext cx="27146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840553" y="5113038"/>
          <a:ext cx="3117850" cy="650875"/>
        </p:xfrm>
        <a:graphic>
          <a:graphicData uri="http://schemas.openxmlformats.org/presentationml/2006/ole">
            <p:oleObj spid="_x0000_s334850" name="Bitmap Image" r:id="rId5" imgW="10580952" imgH="2209524" progId="">
              <p:embed/>
            </p:oleObj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1459428" y="1911051"/>
          <a:ext cx="949325" cy="2125662"/>
        </p:xfrm>
        <a:graphic>
          <a:graphicData uri="http://schemas.openxmlformats.org/presentationml/2006/ole">
            <p:oleObj spid="_x0000_s334851" name="Bitmap Image" r:id="rId6" imgW="2257740" imgH="5068007" progId="">
              <p:embed/>
            </p:oleObj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2465903" y="4090688"/>
          <a:ext cx="2619375" cy="790575"/>
        </p:xfrm>
        <a:graphic>
          <a:graphicData uri="http://schemas.openxmlformats.org/presentationml/2006/ole">
            <p:oleObj spid="_x0000_s334852" name="Bitmap Image" r:id="rId7" imgW="2619048" imgH="790476" progId="">
              <p:embed/>
            </p:oleObj>
          </a:graphicData>
        </a:graphic>
      </p:graphicFrame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2432565" y="2082501"/>
            <a:ext cx="2724150" cy="922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3820040" y="2234901"/>
            <a:ext cx="1489075" cy="1781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5271015" y="2322213"/>
            <a:ext cx="80963" cy="269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394840" y="2246013"/>
            <a:ext cx="942975" cy="1919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6552128" y="4528838"/>
            <a:ext cx="1430337" cy="15506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7827190" y="6139808"/>
          <a:ext cx="485775" cy="542925"/>
        </p:xfrm>
        <a:graphic>
          <a:graphicData uri="http://schemas.openxmlformats.org/presentationml/2006/ole">
            <p:oleObj spid="_x0000_s334853" name="Bitmap Image" r:id="rId8" imgW="485586" imgH="542857" progId="">
              <p:embed/>
            </p:oleObj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/>
        </p:nvGraphicFramePr>
        <p:xfrm>
          <a:off x="5515748" y="6198289"/>
          <a:ext cx="590550" cy="561975"/>
        </p:xfrm>
        <a:graphic>
          <a:graphicData uri="http://schemas.openxmlformats.org/presentationml/2006/ole">
            <p:oleObj spid="_x0000_s334854" name="Bitmap Image" r:id="rId9" imgW="590476" imgH="561905" progId="">
              <p:embed/>
            </p:oleObj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6112562" y="5504207"/>
          <a:ext cx="1314450" cy="438150"/>
        </p:xfrm>
        <a:graphic>
          <a:graphicData uri="http://schemas.openxmlformats.org/presentationml/2006/ole">
            <p:oleObj spid="_x0000_s334855" name="Bitmap Image" r:id="rId10" imgW="1314286" imgH="438095" progId="">
              <p:embed/>
            </p:oleObj>
          </a:graphicData>
        </a:graphic>
      </p:graphicFrame>
      <p:sp>
        <p:nvSpPr>
          <p:cNvPr id="23" name="Line 17"/>
          <p:cNvSpPr>
            <a:spLocks noChangeShapeType="1"/>
          </p:cNvSpPr>
          <p:nvPr/>
        </p:nvSpPr>
        <p:spPr bwMode="auto">
          <a:xfrm flipH="1">
            <a:off x="5968314" y="4497088"/>
            <a:ext cx="298064" cy="16565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6418779" y="4539951"/>
            <a:ext cx="340368" cy="78581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5463103" y="4216101"/>
          <a:ext cx="1798637" cy="558800"/>
        </p:xfrm>
        <a:graphic>
          <a:graphicData uri="http://schemas.openxmlformats.org/presentationml/2006/ole">
            <p:oleObj spid="_x0000_s334856" name="Bitmap Image" r:id="rId11" imgW="3552381" imgH="1104762" progId="">
              <p:embed/>
            </p:oleObj>
          </a:graphicData>
        </a:graphic>
      </p:graphicFrame>
      <p:pic>
        <p:nvPicPr>
          <p:cNvPr id="26" name="Picture 2" descr="http://labelme.csail.mit.edu/Images/static_newyork_city_urban/IMG_443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56578" y="1155401"/>
            <a:ext cx="27162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9290" y="1301451"/>
            <a:ext cx="27146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 descr="http://labelme.csail.mit.edu/Images/static_newyork_city_urban/IMG_443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70903" y="1469726"/>
            <a:ext cx="27162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192370" y="3671248"/>
            <a:ext cx="195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Unsupervised!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588" y="1571625"/>
            <a:ext cx="8715375" cy="4554538"/>
          </a:xfrm>
        </p:spPr>
        <p:txBody>
          <a:bodyPr/>
          <a:lstStyle/>
          <a:p>
            <a:pPr eaLnBrk="1" hangingPunct="1"/>
            <a:r>
              <a:rPr lang="en-US" dirty="0" smtClean="0"/>
              <a:t>Adding rules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Randomly add rules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4238" y="2562225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66813" y="2571750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81288" y="2562225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81563" y="2552700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62413" y="3105150"/>
            <a:ext cx="78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9" name="Oval 8"/>
          <p:cNvSpPr/>
          <p:nvPr/>
        </p:nvSpPr>
        <p:spPr>
          <a:xfrm>
            <a:off x="1561863" y="2900363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73126" y="301307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11101" y="3289300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68276" y="331787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71476" y="3119438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27013" y="2916238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33326" y="287972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65038" y="3171825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25476" y="2803525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55613" y="2647950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09863" y="2871788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21126" y="298450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59101" y="3260725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16276" y="328930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19476" y="3090863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75013" y="2887663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81326" y="285115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13038" y="3143250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73476" y="2774950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03613" y="2619375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23963" y="2871788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78076" y="310832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20801" y="3317875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763726" y="331787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33576" y="3090863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89113" y="2887663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85901" y="2717800"/>
            <a:ext cx="68262" cy="682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41463" y="3086100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30451" y="2736850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917713" y="2619375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48238" y="2709863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35651" y="300355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40376" y="2917825"/>
            <a:ext cx="68262" cy="68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45126" y="327025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786451" y="3300413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194313" y="2954338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86376" y="2717800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041913" y="3181350"/>
            <a:ext cx="69850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935676" y="2708275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32463" y="2600325"/>
            <a:ext cx="68263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273063" y="2833688"/>
            <a:ext cx="92075" cy="92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760301" y="3043238"/>
            <a:ext cx="90487" cy="9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340113" y="2806700"/>
            <a:ext cx="90488" cy="90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751151" y="3005138"/>
            <a:ext cx="92075" cy="90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933963" y="2838450"/>
            <a:ext cx="92075" cy="9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649926" y="2755900"/>
            <a:ext cx="92075" cy="9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843101" y="2787650"/>
            <a:ext cx="92075" cy="92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6" name="Straight Arrow Connector 55"/>
          <p:cNvCxnSpPr>
            <a:stCxn id="50" idx="2"/>
            <a:endCxn id="11" idx="0"/>
          </p:cNvCxnSpPr>
          <p:nvPr/>
        </p:nvCxnSpPr>
        <p:spPr>
          <a:xfrm rot="16200000" flipH="1">
            <a:off x="1747601" y="3192463"/>
            <a:ext cx="153987" cy="396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15" idx="3"/>
          </p:cNvCxnSpPr>
          <p:nvPr/>
        </p:nvCxnSpPr>
        <p:spPr>
          <a:xfrm rot="5400000" flipH="1" flipV="1">
            <a:off x="1776970" y="2963069"/>
            <a:ext cx="90487" cy="412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0" idx="1"/>
            <a:endCxn id="16" idx="7"/>
          </p:cNvCxnSpPr>
          <p:nvPr/>
        </p:nvCxnSpPr>
        <p:spPr>
          <a:xfrm rot="10800000" flipV="1">
            <a:off x="1623776" y="3089275"/>
            <a:ext cx="136525" cy="936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1"/>
            <a:endCxn id="9" idx="5"/>
          </p:cNvCxnSpPr>
          <p:nvPr/>
        </p:nvCxnSpPr>
        <p:spPr>
          <a:xfrm rot="10800000">
            <a:off x="1620601" y="2959100"/>
            <a:ext cx="139700" cy="1301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3"/>
            <a:endCxn id="12" idx="1"/>
          </p:cNvCxnSpPr>
          <p:nvPr/>
        </p:nvCxnSpPr>
        <p:spPr>
          <a:xfrm>
            <a:off x="1850788" y="3089275"/>
            <a:ext cx="227013" cy="2381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9" idx="1"/>
            <a:endCxn id="14" idx="7"/>
          </p:cNvCxnSpPr>
          <p:nvPr/>
        </p:nvCxnSpPr>
        <p:spPr>
          <a:xfrm rot="10800000" flipV="1">
            <a:off x="2185751" y="2879725"/>
            <a:ext cx="87312" cy="460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9" idx="3"/>
            <a:endCxn id="17" idx="3"/>
          </p:cNvCxnSpPr>
          <p:nvPr/>
        </p:nvCxnSpPr>
        <p:spPr>
          <a:xfrm flipV="1">
            <a:off x="2365138" y="2862263"/>
            <a:ext cx="169863" cy="174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8" idx="4"/>
          </p:cNvCxnSpPr>
          <p:nvPr/>
        </p:nvCxnSpPr>
        <p:spPr>
          <a:xfrm rot="5400000" flipH="1" flipV="1">
            <a:off x="2314339" y="2741612"/>
            <a:ext cx="100012" cy="492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2"/>
            <a:endCxn id="13" idx="7"/>
          </p:cNvCxnSpPr>
          <p:nvPr/>
        </p:nvCxnSpPr>
        <p:spPr>
          <a:xfrm rot="16200000" flipH="1">
            <a:off x="2223057" y="3021807"/>
            <a:ext cx="203200" cy="111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5" idx="0"/>
            <a:endCxn id="38" idx="3"/>
          </p:cNvCxnSpPr>
          <p:nvPr/>
        </p:nvCxnSpPr>
        <p:spPr>
          <a:xfrm rot="5400000" flipH="1" flipV="1">
            <a:off x="3853419" y="2713832"/>
            <a:ext cx="109537" cy="38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5" idx="1"/>
            <a:endCxn id="34" idx="7"/>
          </p:cNvCxnSpPr>
          <p:nvPr/>
        </p:nvCxnSpPr>
        <p:spPr>
          <a:xfrm rot="10800000" flipV="1">
            <a:off x="3747851" y="2833688"/>
            <a:ext cx="95250" cy="635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2" idx="0"/>
            <a:endCxn id="25" idx="4"/>
          </p:cNvCxnSpPr>
          <p:nvPr/>
        </p:nvCxnSpPr>
        <p:spPr>
          <a:xfrm rot="5400000" flipH="1" flipV="1">
            <a:off x="4813857" y="2902744"/>
            <a:ext cx="85725" cy="1190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2" idx="1"/>
            <a:endCxn id="26" idx="7"/>
          </p:cNvCxnSpPr>
          <p:nvPr/>
        </p:nvCxnSpPr>
        <p:spPr>
          <a:xfrm rot="10800000" flipV="1">
            <a:off x="4671776" y="3049588"/>
            <a:ext cx="79375" cy="1047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2"/>
            <a:endCxn id="21" idx="0"/>
          </p:cNvCxnSpPr>
          <p:nvPr/>
        </p:nvCxnSpPr>
        <p:spPr>
          <a:xfrm rot="16200000" flipH="1">
            <a:off x="4762263" y="3130550"/>
            <a:ext cx="165100" cy="952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2" idx="1"/>
            <a:endCxn id="19" idx="5"/>
          </p:cNvCxnSpPr>
          <p:nvPr/>
        </p:nvCxnSpPr>
        <p:spPr>
          <a:xfrm rot="10800000">
            <a:off x="4668601" y="2930525"/>
            <a:ext cx="82550" cy="1190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1" idx="1"/>
            <a:endCxn id="24" idx="7"/>
          </p:cNvCxnSpPr>
          <p:nvPr/>
        </p:nvCxnSpPr>
        <p:spPr>
          <a:xfrm rot="10800000" flipV="1">
            <a:off x="5233751" y="2851150"/>
            <a:ext cx="106362" cy="460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1" idx="3"/>
            <a:endCxn id="27" idx="3"/>
          </p:cNvCxnSpPr>
          <p:nvPr/>
        </p:nvCxnSpPr>
        <p:spPr>
          <a:xfrm flipV="1">
            <a:off x="5430601" y="2833688"/>
            <a:ext cx="152400" cy="174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1" idx="0"/>
            <a:endCxn id="28" idx="4"/>
          </p:cNvCxnSpPr>
          <p:nvPr/>
        </p:nvCxnSpPr>
        <p:spPr>
          <a:xfrm rot="5400000" flipH="1" flipV="1">
            <a:off x="5351226" y="2720975"/>
            <a:ext cx="119062" cy="523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1" idx="2"/>
            <a:endCxn id="23" idx="0"/>
          </p:cNvCxnSpPr>
          <p:nvPr/>
        </p:nvCxnSpPr>
        <p:spPr>
          <a:xfrm rot="5400000">
            <a:off x="5272644" y="2978945"/>
            <a:ext cx="193675" cy="301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3" idx="0"/>
            <a:endCxn id="39" idx="6"/>
          </p:cNvCxnSpPr>
          <p:nvPr/>
        </p:nvCxnSpPr>
        <p:spPr>
          <a:xfrm rot="16200000" flipV="1">
            <a:off x="6901420" y="2759869"/>
            <a:ext cx="93662" cy="635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3" idx="3"/>
            <a:endCxn id="45" idx="4"/>
          </p:cNvCxnSpPr>
          <p:nvPr/>
        </p:nvCxnSpPr>
        <p:spPr>
          <a:xfrm flipV="1">
            <a:off x="7026038" y="2786063"/>
            <a:ext cx="195263" cy="984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3" idx="2"/>
            <a:endCxn id="46" idx="0"/>
          </p:cNvCxnSpPr>
          <p:nvPr/>
        </p:nvCxnSpPr>
        <p:spPr>
          <a:xfrm rot="16200000" flipH="1">
            <a:off x="6902214" y="3006725"/>
            <a:ext cx="252412" cy="968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4" idx="2"/>
            <a:endCxn id="41" idx="7"/>
          </p:cNvCxnSpPr>
          <p:nvPr/>
        </p:nvCxnSpPr>
        <p:spPr>
          <a:xfrm rot="5400000">
            <a:off x="7557850" y="2789238"/>
            <a:ext cx="79375" cy="1968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40" idx="7"/>
          </p:cNvCxnSpPr>
          <p:nvPr/>
        </p:nvCxnSpPr>
        <p:spPr>
          <a:xfrm rot="16200000" flipH="1">
            <a:off x="7678501" y="2897187"/>
            <a:ext cx="146050" cy="857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512651" y="3795713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065226" y="3805238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579701" y="3795713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779976" y="3786188"/>
            <a:ext cx="13716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960826" y="4338638"/>
            <a:ext cx="78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86" name="Oval 85"/>
          <p:cNvSpPr/>
          <p:nvPr/>
        </p:nvSpPr>
        <p:spPr>
          <a:xfrm>
            <a:off x="2771538" y="4246563"/>
            <a:ext cx="68263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819538" y="4217988"/>
            <a:ext cx="68263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114688" y="4522788"/>
            <a:ext cx="68263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122376" y="4105275"/>
            <a:ext cx="68262" cy="6826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276488" y="4341813"/>
            <a:ext cx="68263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219213" y="4551363"/>
            <a:ext cx="68263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762138" y="4551363"/>
            <a:ext cx="68263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831988" y="4322763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384313" y="3951288"/>
            <a:ext cx="68263" cy="682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439876" y="4319588"/>
            <a:ext cx="68262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227276" y="3970338"/>
            <a:ext cx="69850" cy="682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343538" y="4503738"/>
            <a:ext cx="68263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784863" y="4532313"/>
            <a:ext cx="68263" cy="69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192726" y="4186238"/>
            <a:ext cx="68262" cy="698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932501" y="3941763"/>
            <a:ext cx="69850" cy="68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629288" y="3833813"/>
            <a:ext cx="69850" cy="682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271476" y="4067175"/>
            <a:ext cx="92075" cy="92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757126" y="4276725"/>
            <a:ext cx="92075" cy="9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336938" y="4038600"/>
            <a:ext cx="92075" cy="92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4749563" y="4237038"/>
            <a:ext cx="90488" cy="9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6932376" y="4070350"/>
            <a:ext cx="92075" cy="9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648338" y="3989388"/>
            <a:ext cx="92075" cy="9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3841513" y="4021138"/>
            <a:ext cx="92075" cy="92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2" name="Group 120"/>
          <p:cNvGrpSpPr>
            <a:grpSpLocks/>
          </p:cNvGrpSpPr>
          <p:nvPr/>
        </p:nvGrpSpPr>
        <p:grpSpPr bwMode="auto">
          <a:xfrm>
            <a:off x="4257675" y="1105037"/>
            <a:ext cx="1404938" cy="1150937"/>
            <a:chOff x="517103" y="3891587"/>
            <a:chExt cx="1405622" cy="1151260"/>
          </a:xfrm>
        </p:grpSpPr>
        <p:sp>
          <p:nvSpPr>
            <p:cNvPr id="133" name="Oval 132"/>
            <p:cNvSpPr/>
            <p:nvPr/>
          </p:nvSpPr>
          <p:spPr>
            <a:xfrm>
              <a:off x="517103" y="3934461"/>
              <a:ext cx="274772" cy="27471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014233" y="4710967"/>
              <a:ext cx="276359" cy="27471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530421" y="4768133"/>
              <a:ext cx="274772" cy="27471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647953" y="3964632"/>
              <a:ext cx="274772" cy="27471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1060292" y="3891587"/>
              <a:ext cx="274772" cy="274714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25045" y="4477538"/>
              <a:ext cx="274771" cy="274715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093647" y="4372734"/>
              <a:ext cx="182651" cy="182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0" name="Straight Arrow Connector 139"/>
            <p:cNvCxnSpPr>
              <a:stCxn id="139" idx="0"/>
              <a:endCxn id="137" idx="4"/>
            </p:cNvCxnSpPr>
            <p:nvPr/>
          </p:nvCxnSpPr>
          <p:spPr>
            <a:xfrm rot="5400000" flipH="1" flipV="1">
              <a:off x="1088108" y="4263959"/>
              <a:ext cx="206433" cy="11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39" idx="3"/>
              <a:endCxn id="136" idx="3"/>
            </p:cNvCxnSpPr>
            <p:nvPr/>
          </p:nvCxnSpPr>
          <p:spPr>
            <a:xfrm flipV="1">
              <a:off x="1276297" y="4198060"/>
              <a:ext cx="411363" cy="2667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39" idx="2"/>
              <a:endCxn id="134" idx="0"/>
            </p:cNvCxnSpPr>
            <p:nvPr/>
          </p:nvCxnSpPr>
          <p:spPr>
            <a:xfrm rot="5400000">
              <a:off x="1091279" y="4616481"/>
              <a:ext cx="155619" cy="333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39" idx="3"/>
              <a:endCxn id="135" idx="0"/>
            </p:cNvCxnSpPr>
            <p:nvPr/>
          </p:nvCxnSpPr>
          <p:spPr>
            <a:xfrm>
              <a:off x="1276297" y="4464835"/>
              <a:ext cx="390715" cy="303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39" idx="1"/>
              <a:endCxn id="138" idx="6"/>
            </p:cNvCxnSpPr>
            <p:nvPr/>
          </p:nvCxnSpPr>
          <p:spPr>
            <a:xfrm rot="10800000" flipV="1">
              <a:off x="799816" y="4464835"/>
              <a:ext cx="293831" cy="1492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39" idx="1"/>
              <a:endCxn id="133" idx="5"/>
            </p:cNvCxnSpPr>
            <p:nvPr/>
          </p:nvCxnSpPr>
          <p:spPr>
            <a:xfrm rot="10800000">
              <a:off x="752167" y="4169477"/>
              <a:ext cx="341479" cy="2953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19"/>
          <p:cNvGrpSpPr>
            <a:grpSpLocks/>
          </p:cNvGrpSpPr>
          <p:nvPr/>
        </p:nvGrpSpPr>
        <p:grpSpPr bwMode="auto">
          <a:xfrm>
            <a:off x="7497763" y="1003437"/>
            <a:ext cx="1071562" cy="1217612"/>
            <a:chOff x="3555670" y="3801751"/>
            <a:chExt cx="1070492" cy="1216358"/>
          </a:xfrm>
        </p:grpSpPr>
        <p:sp>
          <p:nvSpPr>
            <p:cNvPr id="147" name="Oval 146"/>
            <p:cNvSpPr/>
            <p:nvPr/>
          </p:nvSpPr>
          <p:spPr>
            <a:xfrm>
              <a:off x="3844306" y="4743755"/>
              <a:ext cx="275949" cy="27435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3555670" y="4337773"/>
              <a:ext cx="274363" cy="274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351799" y="4114166"/>
              <a:ext cx="274363" cy="27435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4010827" y="3801751"/>
              <a:ext cx="275949" cy="274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010827" y="4280682"/>
              <a:ext cx="182381" cy="1823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2" name="Straight Arrow Connector 151"/>
            <p:cNvCxnSpPr>
              <a:stCxn id="151" idx="3"/>
              <a:endCxn id="149" idx="3"/>
            </p:cNvCxnSpPr>
            <p:nvPr/>
          </p:nvCxnSpPr>
          <p:spPr>
            <a:xfrm flipV="1">
              <a:off x="4193208" y="4348874"/>
              <a:ext cx="198239" cy="23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stCxn id="151" idx="0"/>
              <a:endCxn id="150" idx="4"/>
            </p:cNvCxnSpPr>
            <p:nvPr/>
          </p:nvCxnSpPr>
          <p:spPr>
            <a:xfrm rot="5400000" flipH="1" flipV="1">
              <a:off x="4023518" y="4155398"/>
              <a:ext cx="204577" cy="459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51" idx="1"/>
              <a:endCxn id="148" idx="6"/>
            </p:cNvCxnSpPr>
            <p:nvPr/>
          </p:nvCxnSpPr>
          <p:spPr>
            <a:xfrm rot="10800000" flipV="1">
              <a:off x="3830033" y="4372662"/>
              <a:ext cx="180794" cy="1014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stCxn id="151" idx="2"/>
              <a:endCxn id="147" idx="0"/>
            </p:cNvCxnSpPr>
            <p:nvPr/>
          </p:nvCxnSpPr>
          <p:spPr>
            <a:xfrm rot="5400000">
              <a:off x="3902196" y="4543141"/>
              <a:ext cx="280699" cy="1205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itle 1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1669077" y="3901751"/>
            <a:ext cx="742950" cy="666750"/>
          </a:xfrm>
          <a:prstGeom prst="rect">
            <a:avLst/>
          </a:prstGeom>
          <a:solidFill>
            <a:schemeClr val="accent3">
              <a:lumMod val="60000"/>
              <a:lumOff val="40000"/>
              <a:alpha val="31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9" name="Isosceles Triangle 158"/>
          <p:cNvSpPr/>
          <p:nvPr/>
        </p:nvSpPr>
        <p:spPr>
          <a:xfrm>
            <a:off x="1907202" y="4092251"/>
            <a:ext cx="200025" cy="190500"/>
          </a:xfrm>
          <a:prstGeom prst="triangle">
            <a:avLst/>
          </a:prstGeom>
          <a:solidFill>
            <a:srgbClr val="00B0F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0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80" grpId="0" animBg="1"/>
      <p:bldP spid="81" grpId="0" animBg="1"/>
      <p:bldP spid="82" grpId="0" animBg="1"/>
      <p:bldP spid="83" grpId="0" animBg="1"/>
      <p:bldP spid="84" grpId="0"/>
      <p:bldP spid="86" grpId="0" animBg="1"/>
      <p:bldP spid="96" grpId="0" animBg="1"/>
      <p:bldP spid="98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grpSp>
        <p:nvGrpSpPr>
          <p:cNvPr id="3" name="Group 147"/>
          <p:cNvGrpSpPr/>
          <p:nvPr/>
        </p:nvGrpSpPr>
        <p:grpSpPr>
          <a:xfrm>
            <a:off x="5162551" y="1625171"/>
            <a:ext cx="3981450" cy="4953000"/>
            <a:chOff x="5162551" y="1625171"/>
            <a:chExt cx="3981450" cy="4953000"/>
          </a:xfrm>
        </p:grpSpPr>
        <p:sp>
          <p:nvSpPr>
            <p:cNvPr id="103" name="Rectangle 102"/>
            <p:cNvSpPr/>
            <p:nvPr/>
          </p:nvSpPr>
          <p:spPr>
            <a:xfrm>
              <a:off x="5162551" y="3453971"/>
              <a:ext cx="3981450" cy="312420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448302" y="4749371"/>
              <a:ext cx="180975" cy="1809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8637590" y="5044646"/>
              <a:ext cx="180975" cy="1809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103940" y="5771721"/>
              <a:ext cx="180975" cy="1809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781802" y="5846334"/>
              <a:ext cx="180975" cy="1809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318377" y="5322459"/>
              <a:ext cx="180975" cy="1809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37377" y="4787471"/>
              <a:ext cx="180975" cy="1809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2677" y="4692221"/>
              <a:ext cx="180975" cy="1809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457827" y="5463746"/>
              <a:ext cx="180975" cy="1809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985127" y="4493784"/>
              <a:ext cx="180975" cy="1809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537452" y="4082621"/>
              <a:ext cx="180975" cy="1809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572127" y="3158696"/>
              <a:ext cx="228600" cy="228600"/>
            </a:xfrm>
            <a:prstGeom prst="rect">
              <a:avLst/>
            </a:prstGeom>
            <a:solidFill>
              <a:schemeClr val="tx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153152" y="3901646"/>
              <a:ext cx="228600" cy="2286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867527" y="3663521"/>
              <a:ext cx="228600" cy="228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8" name="Straight Arrow Connector 117"/>
            <p:cNvCxnSpPr>
              <a:stCxn id="115" idx="2"/>
              <a:endCxn id="111" idx="3"/>
            </p:cNvCxnSpPr>
            <p:nvPr/>
          </p:nvCxnSpPr>
          <p:spPr>
            <a:xfrm rot="16200000" flipH="1">
              <a:off x="5208589" y="3865134"/>
              <a:ext cx="1458913" cy="5032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5" idx="0"/>
              <a:endCxn id="105" idx="5"/>
            </p:cNvCxnSpPr>
            <p:nvPr/>
          </p:nvCxnSpPr>
          <p:spPr>
            <a:xfrm rot="16200000" flipH="1" flipV="1">
              <a:off x="4772027" y="3988959"/>
              <a:ext cx="1744663" cy="841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5" idx="2"/>
              <a:endCxn id="112" idx="7"/>
            </p:cNvCxnSpPr>
            <p:nvPr/>
          </p:nvCxnSpPr>
          <p:spPr>
            <a:xfrm rot="5400000">
              <a:off x="4597402" y="4401709"/>
              <a:ext cx="2103438" cy="746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5" idx="2"/>
              <a:endCxn id="107" idx="1"/>
            </p:cNvCxnSpPr>
            <p:nvPr/>
          </p:nvCxnSpPr>
          <p:spPr>
            <a:xfrm rot="16200000" flipH="1">
              <a:off x="4702970" y="4370753"/>
              <a:ext cx="2411413" cy="444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5" idx="2"/>
              <a:endCxn id="116" idx="0"/>
            </p:cNvCxnSpPr>
            <p:nvPr/>
          </p:nvCxnSpPr>
          <p:spPr>
            <a:xfrm rot="16200000" flipH="1">
              <a:off x="5719765" y="3353958"/>
              <a:ext cx="514350" cy="5810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6" idx="2"/>
              <a:endCxn id="110" idx="3"/>
            </p:cNvCxnSpPr>
            <p:nvPr/>
          </p:nvCxnSpPr>
          <p:spPr>
            <a:xfrm rot="16200000" flipH="1">
              <a:off x="6210302" y="4187396"/>
              <a:ext cx="811213" cy="6969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6" idx="2"/>
              <a:endCxn id="109" idx="2"/>
            </p:cNvCxnSpPr>
            <p:nvPr/>
          </p:nvCxnSpPr>
          <p:spPr>
            <a:xfrm rot="16200000" flipH="1">
              <a:off x="6151565" y="4246133"/>
              <a:ext cx="1282700" cy="10509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6" idx="2"/>
              <a:endCxn id="108" idx="0"/>
            </p:cNvCxnSpPr>
            <p:nvPr/>
          </p:nvCxnSpPr>
          <p:spPr>
            <a:xfrm rot="16200000" flipH="1">
              <a:off x="5711827" y="4685871"/>
              <a:ext cx="1716088" cy="6048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7" idx="2"/>
              <a:endCxn id="113" idx="2"/>
            </p:cNvCxnSpPr>
            <p:nvPr/>
          </p:nvCxnSpPr>
          <p:spPr>
            <a:xfrm rot="16200000" flipH="1">
              <a:off x="7137402" y="3736546"/>
              <a:ext cx="692150" cy="1003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7" idx="2"/>
              <a:endCxn id="114" idx="5"/>
            </p:cNvCxnSpPr>
            <p:nvPr/>
          </p:nvCxnSpPr>
          <p:spPr>
            <a:xfrm rot="16200000" flipH="1">
              <a:off x="7164390" y="3709558"/>
              <a:ext cx="344488" cy="7096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6229352" y="1625171"/>
              <a:ext cx="228600" cy="228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9" name="Straight Arrow Connector 128"/>
            <p:cNvCxnSpPr>
              <a:stCxn id="128" idx="2"/>
              <a:endCxn id="106" idx="2"/>
            </p:cNvCxnSpPr>
            <p:nvPr/>
          </p:nvCxnSpPr>
          <p:spPr>
            <a:xfrm rot="16200000" flipH="1">
              <a:off x="5849939" y="2347484"/>
              <a:ext cx="3281363" cy="22939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8" idx="2"/>
              <a:endCxn id="117" idx="0"/>
            </p:cNvCxnSpPr>
            <p:nvPr/>
          </p:nvCxnSpPr>
          <p:spPr>
            <a:xfrm rot="16200000" flipH="1">
              <a:off x="5757865" y="2439558"/>
              <a:ext cx="1809750" cy="638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28" idx="2"/>
              <a:endCxn id="115" idx="0"/>
            </p:cNvCxnSpPr>
            <p:nvPr/>
          </p:nvCxnSpPr>
          <p:spPr>
            <a:xfrm rot="5400000">
              <a:off x="5362577" y="2177621"/>
              <a:ext cx="1304925" cy="6572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>
            <a:xfrm>
              <a:off x="5200652" y="3139646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496052" y="3092021"/>
              <a:ext cx="228600" cy="2286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486527" y="3701621"/>
              <a:ext cx="228600" cy="228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5" name="Straight Arrow Connector 134"/>
            <p:cNvCxnSpPr>
              <a:stCxn id="134" idx="2"/>
              <a:endCxn id="114" idx="1"/>
            </p:cNvCxnSpPr>
            <p:nvPr/>
          </p:nvCxnSpPr>
          <p:spPr>
            <a:xfrm rot="16200000" flipH="1">
              <a:off x="6992940" y="3538108"/>
              <a:ext cx="179388" cy="9636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34" idx="2"/>
              <a:endCxn id="113" idx="2"/>
            </p:cNvCxnSpPr>
            <p:nvPr/>
          </p:nvCxnSpPr>
          <p:spPr>
            <a:xfrm rot="16200000" flipH="1">
              <a:off x="6965952" y="3565096"/>
              <a:ext cx="654050" cy="138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15" idx="2"/>
              <a:endCxn id="134" idx="0"/>
            </p:cNvCxnSpPr>
            <p:nvPr/>
          </p:nvCxnSpPr>
          <p:spPr>
            <a:xfrm rot="16200000" flipH="1">
              <a:off x="5986464" y="3087259"/>
              <a:ext cx="314325" cy="914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32" idx="2"/>
              <a:endCxn id="105" idx="0"/>
            </p:cNvCxnSpPr>
            <p:nvPr/>
          </p:nvCxnSpPr>
          <p:spPr>
            <a:xfrm rot="16200000" flipH="1">
              <a:off x="4736308" y="3946890"/>
              <a:ext cx="1381125" cy="2238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32" idx="2"/>
              <a:endCxn id="112" idx="2"/>
            </p:cNvCxnSpPr>
            <p:nvPr/>
          </p:nvCxnSpPr>
          <p:spPr>
            <a:xfrm rot="16200000" flipH="1">
              <a:off x="4293396" y="4389802"/>
              <a:ext cx="2185988" cy="1428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32" idx="2"/>
              <a:endCxn id="107" idx="1"/>
            </p:cNvCxnSpPr>
            <p:nvPr/>
          </p:nvCxnSpPr>
          <p:spPr>
            <a:xfrm rot="16200000" flipH="1">
              <a:off x="4507708" y="4175490"/>
              <a:ext cx="2430463" cy="8159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32" idx="2"/>
              <a:endCxn id="111" idx="2"/>
            </p:cNvCxnSpPr>
            <p:nvPr/>
          </p:nvCxnSpPr>
          <p:spPr>
            <a:xfrm rot="16200000" flipH="1">
              <a:off x="5031583" y="3651615"/>
              <a:ext cx="1414463" cy="8477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28" idx="2"/>
              <a:endCxn id="116" idx="0"/>
            </p:cNvCxnSpPr>
            <p:nvPr/>
          </p:nvCxnSpPr>
          <p:spPr>
            <a:xfrm rot="5400000">
              <a:off x="5281614" y="2839609"/>
              <a:ext cx="2047875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28" idx="2"/>
              <a:endCxn id="132" idx="0"/>
            </p:cNvCxnSpPr>
            <p:nvPr/>
          </p:nvCxnSpPr>
          <p:spPr>
            <a:xfrm rot="5400000">
              <a:off x="5186364" y="1982359"/>
              <a:ext cx="1285875" cy="1028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33" idx="2"/>
              <a:endCxn id="108" idx="0"/>
            </p:cNvCxnSpPr>
            <p:nvPr/>
          </p:nvCxnSpPr>
          <p:spPr>
            <a:xfrm rot="16200000" flipH="1">
              <a:off x="5478464" y="4452509"/>
              <a:ext cx="2525713" cy="2619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33" idx="2"/>
              <a:endCxn id="109" idx="0"/>
            </p:cNvCxnSpPr>
            <p:nvPr/>
          </p:nvCxnSpPr>
          <p:spPr>
            <a:xfrm rot="16200000" flipH="1">
              <a:off x="6008690" y="3922283"/>
              <a:ext cx="2001838" cy="7985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3" idx="2"/>
              <a:endCxn id="110" idx="0"/>
            </p:cNvCxnSpPr>
            <p:nvPr/>
          </p:nvCxnSpPr>
          <p:spPr>
            <a:xfrm rot="16200000" flipH="1">
              <a:off x="6085684" y="3845289"/>
              <a:ext cx="1466850" cy="4175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28" idx="2"/>
              <a:endCxn id="133" idx="0"/>
            </p:cNvCxnSpPr>
            <p:nvPr/>
          </p:nvCxnSpPr>
          <p:spPr>
            <a:xfrm rot="16200000" flipH="1">
              <a:off x="5857877" y="2339546"/>
              <a:ext cx="1238250" cy="266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1273175" y="1096963"/>
            <a:ext cx="7705725" cy="5480050"/>
          </a:xfrm>
        </p:spPr>
        <p:txBody>
          <a:bodyPr/>
          <a:lstStyle/>
          <a:p>
            <a:r>
              <a:rPr lang="en-US" dirty="0" smtClean="0"/>
              <a:t>Competition among rules</a:t>
            </a:r>
          </a:p>
          <a:p>
            <a:r>
              <a:rPr lang="en-US" dirty="0" smtClean="0"/>
              <a:t>Competition with root (noise)</a:t>
            </a:r>
          </a:p>
          <a:p>
            <a:endParaRPr lang="en-US" dirty="0" smtClean="0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 among rules</a:t>
            </a:r>
          </a:p>
          <a:p>
            <a:r>
              <a:rPr lang="en-US" dirty="0" smtClean="0"/>
              <a:t>Competition with root (noise)</a:t>
            </a:r>
          </a:p>
          <a:p>
            <a:r>
              <a:rPr lang="en-US" dirty="0" smtClean="0"/>
              <a:t>Dropping children and rules</a:t>
            </a:r>
          </a:p>
          <a:p>
            <a:r>
              <a:rPr lang="en-US" dirty="0" smtClean="0"/>
              <a:t>Number of children</a:t>
            </a:r>
          </a:p>
          <a:p>
            <a:r>
              <a:rPr lang="en-US" dirty="0" smtClean="0"/>
              <a:t>Structure of DAG and tree</a:t>
            </a:r>
          </a:p>
          <a:p>
            <a:r>
              <a:rPr lang="en-US" dirty="0" smtClean="0"/>
              <a:t># rules, parameters, structure learnt automatically</a:t>
            </a:r>
          </a:p>
          <a:p>
            <a:r>
              <a:rPr lang="en-US" dirty="0" smtClean="0"/>
              <a:t>Multiple instantiations of rules</a:t>
            </a:r>
          </a:p>
          <a:p>
            <a:r>
              <a:rPr lang="en-US" dirty="0" smtClean="0"/>
              <a:t>Multiple children with same appearance</a:t>
            </a:r>
          </a:p>
        </p:txBody>
      </p:sp>
      <p:grpSp>
        <p:nvGrpSpPr>
          <p:cNvPr id="4" name="Group 179"/>
          <p:cNvGrpSpPr/>
          <p:nvPr/>
        </p:nvGrpSpPr>
        <p:grpSpPr>
          <a:xfrm>
            <a:off x="5162551" y="1625171"/>
            <a:ext cx="3981450" cy="4953000"/>
            <a:chOff x="5162551" y="1625171"/>
            <a:chExt cx="3981450" cy="4953000"/>
          </a:xfrm>
        </p:grpSpPr>
        <p:grpSp>
          <p:nvGrpSpPr>
            <p:cNvPr id="5" name="Group 147"/>
            <p:cNvGrpSpPr/>
            <p:nvPr/>
          </p:nvGrpSpPr>
          <p:grpSpPr>
            <a:xfrm>
              <a:off x="5162551" y="1625171"/>
              <a:ext cx="3981450" cy="4953000"/>
              <a:chOff x="5162551" y="1625171"/>
              <a:chExt cx="3981450" cy="4953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162551" y="3453971"/>
                <a:ext cx="3981450" cy="3124200"/>
              </a:xfrm>
              <a:prstGeom prst="rect">
                <a:avLst/>
              </a:prstGeom>
              <a:solidFill>
                <a:schemeClr val="tx1"/>
              </a:soli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448302" y="4749371"/>
                <a:ext cx="180975" cy="18097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637590" y="5044646"/>
                <a:ext cx="180975" cy="18097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103940" y="5771721"/>
                <a:ext cx="180975" cy="1809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781802" y="5846334"/>
                <a:ext cx="180975" cy="18097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318377" y="5322459"/>
                <a:ext cx="180975" cy="18097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937377" y="4787471"/>
                <a:ext cx="180975" cy="1809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162677" y="4692221"/>
                <a:ext cx="180975" cy="18097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457827" y="5463746"/>
                <a:ext cx="180975" cy="1809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985127" y="4493784"/>
                <a:ext cx="180975" cy="1809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537452" y="4082621"/>
                <a:ext cx="180975" cy="18097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572127" y="3158696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153152" y="3901646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867527" y="3663521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" name="Straight Arrow Connector 29"/>
              <p:cNvCxnSpPr>
                <a:stCxn id="27" idx="2"/>
                <a:endCxn id="23" idx="3"/>
              </p:cNvCxnSpPr>
              <p:nvPr/>
            </p:nvCxnSpPr>
            <p:spPr>
              <a:xfrm rot="16200000" flipH="1">
                <a:off x="5208589" y="3865134"/>
                <a:ext cx="1458913" cy="5032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7" idx="0"/>
                <a:endCxn id="17" idx="5"/>
              </p:cNvCxnSpPr>
              <p:nvPr/>
            </p:nvCxnSpPr>
            <p:spPr>
              <a:xfrm rot="16200000" flipH="1" flipV="1">
                <a:off x="4772027" y="3988959"/>
                <a:ext cx="1744663" cy="841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7" idx="2"/>
                <a:endCxn id="24" idx="7"/>
              </p:cNvCxnSpPr>
              <p:nvPr/>
            </p:nvCxnSpPr>
            <p:spPr>
              <a:xfrm rot="5400000">
                <a:off x="4597402" y="4401709"/>
                <a:ext cx="2103438" cy="746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7" idx="2"/>
                <a:endCxn id="19" idx="1"/>
              </p:cNvCxnSpPr>
              <p:nvPr/>
            </p:nvCxnSpPr>
            <p:spPr>
              <a:xfrm rot="16200000" flipH="1">
                <a:off x="4702970" y="4370753"/>
                <a:ext cx="2411413" cy="4445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27" idx="2"/>
                <a:endCxn id="28" idx="0"/>
              </p:cNvCxnSpPr>
              <p:nvPr/>
            </p:nvCxnSpPr>
            <p:spPr>
              <a:xfrm rot="16200000" flipH="1">
                <a:off x="5719765" y="3353958"/>
                <a:ext cx="514350" cy="5810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28" idx="2"/>
                <a:endCxn id="22" idx="3"/>
              </p:cNvCxnSpPr>
              <p:nvPr/>
            </p:nvCxnSpPr>
            <p:spPr>
              <a:xfrm rot="16200000" flipH="1">
                <a:off x="6210302" y="4187396"/>
                <a:ext cx="811213" cy="6969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28" idx="2"/>
                <a:endCxn id="21" idx="2"/>
              </p:cNvCxnSpPr>
              <p:nvPr/>
            </p:nvCxnSpPr>
            <p:spPr>
              <a:xfrm rot="16200000" flipH="1">
                <a:off x="6151565" y="4246133"/>
                <a:ext cx="1282700" cy="10509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8" idx="2"/>
                <a:endCxn id="20" idx="0"/>
              </p:cNvCxnSpPr>
              <p:nvPr/>
            </p:nvCxnSpPr>
            <p:spPr>
              <a:xfrm rot="16200000" flipH="1">
                <a:off x="5711827" y="4685871"/>
                <a:ext cx="1716088" cy="6048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29" idx="2"/>
                <a:endCxn id="25" idx="2"/>
              </p:cNvCxnSpPr>
              <p:nvPr/>
            </p:nvCxnSpPr>
            <p:spPr>
              <a:xfrm rot="16200000" flipH="1">
                <a:off x="7137402" y="3736546"/>
                <a:ext cx="692150" cy="1003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29" idx="2"/>
                <a:endCxn id="26" idx="5"/>
              </p:cNvCxnSpPr>
              <p:nvPr/>
            </p:nvCxnSpPr>
            <p:spPr>
              <a:xfrm rot="16200000" flipH="1">
                <a:off x="7164390" y="3709558"/>
                <a:ext cx="344488" cy="7096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6229352" y="1625171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" name="Straight Arrow Connector 40"/>
              <p:cNvCxnSpPr>
                <a:stCxn id="40" idx="2"/>
                <a:endCxn id="18" idx="2"/>
              </p:cNvCxnSpPr>
              <p:nvPr/>
            </p:nvCxnSpPr>
            <p:spPr>
              <a:xfrm rot="16200000" flipH="1">
                <a:off x="5849939" y="2347484"/>
                <a:ext cx="3281363" cy="22939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40" idx="2"/>
                <a:endCxn id="29" idx="0"/>
              </p:cNvCxnSpPr>
              <p:nvPr/>
            </p:nvCxnSpPr>
            <p:spPr>
              <a:xfrm rot="16200000" flipH="1">
                <a:off x="5757865" y="2439558"/>
                <a:ext cx="1809750" cy="6381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40" idx="2"/>
                <a:endCxn id="27" idx="0"/>
              </p:cNvCxnSpPr>
              <p:nvPr/>
            </p:nvCxnSpPr>
            <p:spPr>
              <a:xfrm rot="5400000">
                <a:off x="5362577" y="2177621"/>
                <a:ext cx="1304925" cy="6572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5200652" y="3139646"/>
                <a:ext cx="228600" cy="2286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496052" y="3092021"/>
                <a:ext cx="228600" cy="2286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486527" y="3701621"/>
                <a:ext cx="228600" cy="2286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" name="Straight Arrow Connector 46"/>
              <p:cNvCxnSpPr>
                <a:stCxn id="46" idx="2"/>
                <a:endCxn id="26" idx="1"/>
              </p:cNvCxnSpPr>
              <p:nvPr/>
            </p:nvCxnSpPr>
            <p:spPr>
              <a:xfrm rot="16200000" flipH="1">
                <a:off x="6992940" y="3538108"/>
                <a:ext cx="179388" cy="9636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2"/>
                <a:endCxn id="25" idx="2"/>
              </p:cNvCxnSpPr>
              <p:nvPr/>
            </p:nvCxnSpPr>
            <p:spPr>
              <a:xfrm rot="16200000" flipH="1">
                <a:off x="6965952" y="3565096"/>
                <a:ext cx="654050" cy="1384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27" idx="2"/>
                <a:endCxn id="46" idx="0"/>
              </p:cNvCxnSpPr>
              <p:nvPr/>
            </p:nvCxnSpPr>
            <p:spPr>
              <a:xfrm rot="16200000" flipH="1">
                <a:off x="5986464" y="3087259"/>
                <a:ext cx="314325" cy="914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44" idx="2"/>
                <a:endCxn id="17" idx="0"/>
              </p:cNvCxnSpPr>
              <p:nvPr/>
            </p:nvCxnSpPr>
            <p:spPr>
              <a:xfrm rot="16200000" flipH="1">
                <a:off x="4736308" y="3946890"/>
                <a:ext cx="1381125" cy="2238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4" idx="2"/>
                <a:endCxn id="24" idx="2"/>
              </p:cNvCxnSpPr>
              <p:nvPr/>
            </p:nvCxnSpPr>
            <p:spPr>
              <a:xfrm rot="16200000" flipH="1">
                <a:off x="4293396" y="4389802"/>
                <a:ext cx="2185988" cy="1428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44" idx="2"/>
                <a:endCxn id="19" idx="1"/>
              </p:cNvCxnSpPr>
              <p:nvPr/>
            </p:nvCxnSpPr>
            <p:spPr>
              <a:xfrm rot="16200000" flipH="1">
                <a:off x="4507708" y="4175490"/>
                <a:ext cx="2430463" cy="8159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44" idx="2"/>
                <a:endCxn id="23" idx="2"/>
              </p:cNvCxnSpPr>
              <p:nvPr/>
            </p:nvCxnSpPr>
            <p:spPr>
              <a:xfrm rot="16200000" flipH="1">
                <a:off x="5031583" y="3651615"/>
                <a:ext cx="1414463" cy="8477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40" idx="2"/>
                <a:endCxn id="28" idx="0"/>
              </p:cNvCxnSpPr>
              <p:nvPr/>
            </p:nvCxnSpPr>
            <p:spPr>
              <a:xfrm rot="5400000">
                <a:off x="5281614" y="2839609"/>
                <a:ext cx="2047875" cy="76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40" idx="2"/>
                <a:endCxn id="44" idx="0"/>
              </p:cNvCxnSpPr>
              <p:nvPr/>
            </p:nvCxnSpPr>
            <p:spPr>
              <a:xfrm rot="5400000">
                <a:off x="5186364" y="1982359"/>
                <a:ext cx="1285875" cy="1028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45" idx="2"/>
                <a:endCxn id="20" idx="0"/>
              </p:cNvCxnSpPr>
              <p:nvPr/>
            </p:nvCxnSpPr>
            <p:spPr>
              <a:xfrm rot="16200000" flipH="1">
                <a:off x="5478464" y="4452509"/>
                <a:ext cx="2525713" cy="2619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45" idx="2"/>
                <a:endCxn id="21" idx="0"/>
              </p:cNvCxnSpPr>
              <p:nvPr/>
            </p:nvCxnSpPr>
            <p:spPr>
              <a:xfrm rot="16200000" flipH="1">
                <a:off x="6008690" y="3922283"/>
                <a:ext cx="2001838" cy="7985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45" idx="2"/>
                <a:endCxn id="22" idx="0"/>
              </p:cNvCxnSpPr>
              <p:nvPr/>
            </p:nvCxnSpPr>
            <p:spPr>
              <a:xfrm rot="16200000" flipH="1">
                <a:off x="6085684" y="3845289"/>
                <a:ext cx="1466850" cy="4175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40" idx="2"/>
                <a:endCxn id="45" idx="0"/>
              </p:cNvCxnSpPr>
              <p:nvPr/>
            </p:nvCxnSpPr>
            <p:spPr>
              <a:xfrm rot="16200000" flipH="1">
                <a:off x="5857877" y="2339546"/>
                <a:ext cx="1238250" cy="266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/>
            <p:cNvCxnSpPr>
              <a:stCxn id="40" idx="2"/>
              <a:endCxn id="17" idx="0"/>
            </p:cNvCxnSpPr>
            <p:nvPr/>
          </p:nvCxnSpPr>
          <p:spPr bwMode="auto">
            <a:xfrm rot="5400000">
              <a:off x="4493421" y="2899140"/>
              <a:ext cx="2895600" cy="8048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>
              <a:stCxn id="40" idx="2"/>
              <a:endCxn id="24" idx="7"/>
            </p:cNvCxnSpPr>
            <p:nvPr/>
          </p:nvCxnSpPr>
          <p:spPr bwMode="auto">
            <a:xfrm rot="5400000">
              <a:off x="4159737" y="3306334"/>
              <a:ext cx="3636478" cy="7313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>
              <a:stCxn id="40" idx="2"/>
              <a:endCxn id="19" idx="6"/>
            </p:cNvCxnSpPr>
            <p:nvPr/>
          </p:nvCxnSpPr>
          <p:spPr bwMode="auto">
            <a:xfrm rot="5400000">
              <a:off x="4310065" y="3828622"/>
              <a:ext cx="4008438" cy="5873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0" idx="2"/>
              <a:endCxn id="23" idx="1"/>
            </p:cNvCxnSpPr>
            <p:nvPr/>
          </p:nvCxnSpPr>
          <p:spPr bwMode="auto">
            <a:xfrm rot="5400000">
              <a:off x="4833940" y="3209011"/>
              <a:ext cx="2864953" cy="1544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40" idx="2"/>
              <a:endCxn id="20" idx="2"/>
            </p:cNvCxnSpPr>
            <p:nvPr/>
          </p:nvCxnSpPr>
          <p:spPr bwMode="auto">
            <a:xfrm rot="16200000" flipH="1">
              <a:off x="4521202" y="3676221"/>
              <a:ext cx="4083051" cy="4381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>
              <a:stCxn id="40" idx="2"/>
              <a:endCxn id="22" idx="2"/>
            </p:cNvCxnSpPr>
            <p:nvPr/>
          </p:nvCxnSpPr>
          <p:spPr bwMode="auto">
            <a:xfrm rot="16200000" flipH="1">
              <a:off x="5128420" y="3069002"/>
              <a:ext cx="3024188" cy="5937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40" idx="2"/>
              <a:endCxn id="21" idx="0"/>
            </p:cNvCxnSpPr>
            <p:nvPr/>
          </p:nvCxnSpPr>
          <p:spPr bwMode="auto">
            <a:xfrm rot="16200000" flipH="1">
              <a:off x="5141914" y="3055508"/>
              <a:ext cx="3468688" cy="10652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40" idx="2"/>
              <a:endCxn id="26" idx="0"/>
            </p:cNvCxnSpPr>
            <p:nvPr/>
          </p:nvCxnSpPr>
          <p:spPr bwMode="auto">
            <a:xfrm rot="16200000" flipH="1">
              <a:off x="5871371" y="2326052"/>
              <a:ext cx="2228850" cy="12842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40" idx="2"/>
              <a:endCxn id="25" idx="0"/>
            </p:cNvCxnSpPr>
            <p:nvPr/>
          </p:nvCxnSpPr>
          <p:spPr bwMode="auto">
            <a:xfrm rot="16200000" flipH="1">
              <a:off x="5889627" y="2307795"/>
              <a:ext cx="2640013" cy="17319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40" idx="2"/>
              <a:endCxn id="18" idx="0"/>
            </p:cNvCxnSpPr>
            <p:nvPr/>
          </p:nvCxnSpPr>
          <p:spPr bwMode="auto">
            <a:xfrm rot="16200000" flipH="1">
              <a:off x="5940428" y="2256995"/>
              <a:ext cx="3190875" cy="23844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523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154" y="1089211"/>
            <a:ext cx="3012140" cy="225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832" y="2797304"/>
            <a:ext cx="7705725" cy="1027112"/>
          </a:xfrm>
        </p:spPr>
        <p:txBody>
          <a:bodyPr/>
          <a:lstStyle/>
          <a:p>
            <a:r>
              <a:rPr lang="en-US" dirty="0" smtClean="0"/>
              <a:t>Experiment 1: Faces &amp; Motorbikes</a:t>
            </a:r>
            <a:endParaRPr lang="en-US" dirty="0"/>
          </a:p>
        </p:txBody>
      </p:sp>
      <p:sp>
        <p:nvSpPr>
          <p:cNvPr id="4" name="Rectangle 100"/>
          <p:cNvSpPr>
            <a:spLocks noChangeArrowheads="1"/>
          </p:cNvSpPr>
          <p:nvPr/>
        </p:nvSpPr>
        <p:spPr bwMode="auto">
          <a:xfrm>
            <a:off x="-1" y="201706"/>
            <a:ext cx="1277471" cy="665629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235676" y="1571625"/>
            <a:ext cx="7708299" cy="4554538"/>
          </a:xfrm>
        </p:spPr>
        <p:txBody>
          <a:bodyPr/>
          <a:lstStyle/>
          <a:p>
            <a:pPr eaLnBrk="1" hangingPunct="1"/>
            <a:r>
              <a:rPr lang="en-US" dirty="0" smtClean="0"/>
              <a:t>Faces and Motorbikes</a:t>
            </a:r>
          </a:p>
          <a:p>
            <a:pPr eaLnBrk="1" hangingPunct="1"/>
            <a:r>
              <a:rPr lang="en-US" dirty="0" smtClean="0"/>
              <a:t>SIFT (200 words)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Learnt 15 L1 rules, 2 L2 rules</a:t>
            </a:r>
          </a:p>
          <a:p>
            <a:pPr eaLnBrk="1" hangingPunct="1"/>
            <a:r>
              <a:rPr lang="en-US" dirty="0" smtClean="0"/>
              <a:t>Each L1 rule </a:t>
            </a:r>
            <a:r>
              <a:rPr lang="en-US" dirty="0" smtClean="0">
                <a:sym typeface="Wingdings" pitchFamily="2" charset="2"/>
              </a:rPr>
              <a:t> average ~7 children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Each L2 rule  average ~4 children</a:t>
            </a:r>
            <a:endParaRPr lang="en-US" dirty="0" smtClean="0"/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038" y="2984922"/>
            <a:ext cx="2595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9873" y="3039512"/>
            <a:ext cx="30448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Faces &amp; Motorbikes</a:t>
            </a:r>
            <a:endParaRPr lang="en-US" dirty="0"/>
          </a:p>
        </p:txBody>
      </p:sp>
      <p:grpSp>
        <p:nvGrpSpPr>
          <p:cNvPr id="8" name="Group 147"/>
          <p:cNvGrpSpPr/>
          <p:nvPr/>
        </p:nvGrpSpPr>
        <p:grpSpPr>
          <a:xfrm>
            <a:off x="6418154" y="3390900"/>
            <a:ext cx="2787015" cy="3467100"/>
            <a:chOff x="5162551" y="1625171"/>
            <a:chExt cx="3981450" cy="4953000"/>
          </a:xfrm>
        </p:grpSpPr>
        <p:sp>
          <p:nvSpPr>
            <p:cNvPr id="9" name="Rectangle 8"/>
            <p:cNvSpPr/>
            <p:nvPr/>
          </p:nvSpPr>
          <p:spPr>
            <a:xfrm>
              <a:off x="5162551" y="3453971"/>
              <a:ext cx="3981450" cy="312420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48302" y="4749371"/>
              <a:ext cx="180975" cy="1809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637590" y="5044646"/>
              <a:ext cx="180975" cy="1809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03940" y="5771721"/>
              <a:ext cx="180975" cy="1809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781802" y="5846334"/>
              <a:ext cx="180975" cy="1809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318377" y="5322459"/>
              <a:ext cx="180975" cy="1809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37377" y="4787471"/>
              <a:ext cx="180975" cy="1809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162677" y="4692221"/>
              <a:ext cx="180975" cy="1809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57827" y="5463746"/>
              <a:ext cx="180975" cy="1809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985127" y="4493784"/>
              <a:ext cx="180975" cy="1809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537452" y="4082621"/>
              <a:ext cx="180975" cy="1809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72127" y="3158696"/>
              <a:ext cx="228600" cy="228600"/>
            </a:xfrm>
            <a:prstGeom prst="rect">
              <a:avLst/>
            </a:prstGeom>
            <a:solidFill>
              <a:schemeClr val="tx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3152" y="3901646"/>
              <a:ext cx="228600" cy="2286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67527" y="3663521"/>
              <a:ext cx="228600" cy="228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Arrow Connector 22"/>
            <p:cNvCxnSpPr>
              <a:stCxn id="20" idx="2"/>
              <a:endCxn id="16" idx="3"/>
            </p:cNvCxnSpPr>
            <p:nvPr/>
          </p:nvCxnSpPr>
          <p:spPr>
            <a:xfrm rot="16200000" flipH="1">
              <a:off x="5208589" y="3865134"/>
              <a:ext cx="1458913" cy="5032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0" idx="0"/>
              <a:endCxn id="10" idx="5"/>
            </p:cNvCxnSpPr>
            <p:nvPr/>
          </p:nvCxnSpPr>
          <p:spPr>
            <a:xfrm rot="16200000" flipH="1" flipV="1">
              <a:off x="4772027" y="3988959"/>
              <a:ext cx="1744663" cy="841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2"/>
              <a:endCxn id="17" idx="7"/>
            </p:cNvCxnSpPr>
            <p:nvPr/>
          </p:nvCxnSpPr>
          <p:spPr>
            <a:xfrm rot="5400000">
              <a:off x="4597402" y="4401709"/>
              <a:ext cx="2103438" cy="746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0" idx="2"/>
              <a:endCxn id="12" idx="1"/>
            </p:cNvCxnSpPr>
            <p:nvPr/>
          </p:nvCxnSpPr>
          <p:spPr>
            <a:xfrm rot="16200000" flipH="1">
              <a:off x="4702970" y="4370753"/>
              <a:ext cx="2411413" cy="444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2"/>
              <a:endCxn id="21" idx="0"/>
            </p:cNvCxnSpPr>
            <p:nvPr/>
          </p:nvCxnSpPr>
          <p:spPr>
            <a:xfrm rot="16200000" flipH="1">
              <a:off x="5719765" y="3353958"/>
              <a:ext cx="514350" cy="5810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1" idx="2"/>
              <a:endCxn id="15" idx="3"/>
            </p:cNvCxnSpPr>
            <p:nvPr/>
          </p:nvCxnSpPr>
          <p:spPr>
            <a:xfrm rot="16200000" flipH="1">
              <a:off x="6210302" y="4187396"/>
              <a:ext cx="811213" cy="6969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1" idx="2"/>
              <a:endCxn id="14" idx="2"/>
            </p:cNvCxnSpPr>
            <p:nvPr/>
          </p:nvCxnSpPr>
          <p:spPr>
            <a:xfrm rot="16200000" flipH="1">
              <a:off x="6151565" y="4246133"/>
              <a:ext cx="1282700" cy="10509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2"/>
              <a:endCxn id="13" idx="0"/>
            </p:cNvCxnSpPr>
            <p:nvPr/>
          </p:nvCxnSpPr>
          <p:spPr>
            <a:xfrm rot="16200000" flipH="1">
              <a:off x="5711827" y="4685871"/>
              <a:ext cx="1716088" cy="6048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2" idx="2"/>
              <a:endCxn id="18" idx="2"/>
            </p:cNvCxnSpPr>
            <p:nvPr/>
          </p:nvCxnSpPr>
          <p:spPr>
            <a:xfrm rot="16200000" flipH="1">
              <a:off x="7137402" y="3736546"/>
              <a:ext cx="692150" cy="1003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2" idx="2"/>
              <a:endCxn id="19" idx="5"/>
            </p:cNvCxnSpPr>
            <p:nvPr/>
          </p:nvCxnSpPr>
          <p:spPr>
            <a:xfrm rot="16200000" flipH="1">
              <a:off x="7164390" y="3709558"/>
              <a:ext cx="344488" cy="7096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229352" y="1625171"/>
              <a:ext cx="228600" cy="228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Arrow Connector 33"/>
            <p:cNvCxnSpPr>
              <a:stCxn id="33" idx="2"/>
              <a:endCxn id="11" idx="2"/>
            </p:cNvCxnSpPr>
            <p:nvPr/>
          </p:nvCxnSpPr>
          <p:spPr>
            <a:xfrm rot="16200000" flipH="1">
              <a:off x="5849939" y="2347484"/>
              <a:ext cx="3281363" cy="22939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3" idx="2"/>
              <a:endCxn id="22" idx="0"/>
            </p:cNvCxnSpPr>
            <p:nvPr/>
          </p:nvCxnSpPr>
          <p:spPr>
            <a:xfrm rot="16200000" flipH="1">
              <a:off x="5757865" y="2439558"/>
              <a:ext cx="1809750" cy="638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3" idx="2"/>
              <a:endCxn id="20" idx="0"/>
            </p:cNvCxnSpPr>
            <p:nvPr/>
          </p:nvCxnSpPr>
          <p:spPr>
            <a:xfrm rot="5400000">
              <a:off x="5362577" y="2177621"/>
              <a:ext cx="1304925" cy="6572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5200652" y="3139646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96052" y="3092021"/>
              <a:ext cx="228600" cy="2286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86527" y="3701621"/>
              <a:ext cx="228600" cy="228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0" name="Straight Arrow Connector 39"/>
            <p:cNvCxnSpPr>
              <a:stCxn id="39" idx="2"/>
              <a:endCxn id="19" idx="1"/>
            </p:cNvCxnSpPr>
            <p:nvPr/>
          </p:nvCxnSpPr>
          <p:spPr>
            <a:xfrm rot="16200000" flipH="1">
              <a:off x="6992940" y="3538108"/>
              <a:ext cx="179388" cy="9636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9" idx="2"/>
              <a:endCxn id="18" idx="2"/>
            </p:cNvCxnSpPr>
            <p:nvPr/>
          </p:nvCxnSpPr>
          <p:spPr>
            <a:xfrm rot="16200000" flipH="1">
              <a:off x="6965952" y="3565096"/>
              <a:ext cx="654050" cy="138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0" idx="2"/>
              <a:endCxn id="39" idx="0"/>
            </p:cNvCxnSpPr>
            <p:nvPr/>
          </p:nvCxnSpPr>
          <p:spPr>
            <a:xfrm rot="16200000" flipH="1">
              <a:off x="5986464" y="3087259"/>
              <a:ext cx="314325" cy="914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7" idx="2"/>
              <a:endCxn id="10" idx="0"/>
            </p:cNvCxnSpPr>
            <p:nvPr/>
          </p:nvCxnSpPr>
          <p:spPr>
            <a:xfrm rot="16200000" flipH="1">
              <a:off x="4736308" y="3946890"/>
              <a:ext cx="1381125" cy="2238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7" idx="2"/>
              <a:endCxn id="17" idx="2"/>
            </p:cNvCxnSpPr>
            <p:nvPr/>
          </p:nvCxnSpPr>
          <p:spPr>
            <a:xfrm rot="16200000" flipH="1">
              <a:off x="4293396" y="4389802"/>
              <a:ext cx="2185988" cy="1428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7" idx="2"/>
              <a:endCxn id="12" idx="1"/>
            </p:cNvCxnSpPr>
            <p:nvPr/>
          </p:nvCxnSpPr>
          <p:spPr>
            <a:xfrm rot="16200000" flipH="1">
              <a:off x="4507708" y="4175490"/>
              <a:ext cx="2430463" cy="8159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7" idx="2"/>
              <a:endCxn id="16" idx="2"/>
            </p:cNvCxnSpPr>
            <p:nvPr/>
          </p:nvCxnSpPr>
          <p:spPr>
            <a:xfrm rot="16200000" flipH="1">
              <a:off x="5031583" y="3651615"/>
              <a:ext cx="1414463" cy="8477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3" idx="2"/>
              <a:endCxn id="21" idx="0"/>
            </p:cNvCxnSpPr>
            <p:nvPr/>
          </p:nvCxnSpPr>
          <p:spPr>
            <a:xfrm rot="5400000">
              <a:off x="5281614" y="2839609"/>
              <a:ext cx="2047875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3" idx="2"/>
              <a:endCxn id="37" idx="0"/>
            </p:cNvCxnSpPr>
            <p:nvPr/>
          </p:nvCxnSpPr>
          <p:spPr>
            <a:xfrm rot="5400000">
              <a:off x="5186364" y="1982359"/>
              <a:ext cx="1285875" cy="1028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8" idx="2"/>
              <a:endCxn id="13" idx="0"/>
            </p:cNvCxnSpPr>
            <p:nvPr/>
          </p:nvCxnSpPr>
          <p:spPr>
            <a:xfrm rot="16200000" flipH="1">
              <a:off x="5478464" y="4452509"/>
              <a:ext cx="2525713" cy="2619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8" idx="2"/>
              <a:endCxn id="14" idx="0"/>
            </p:cNvCxnSpPr>
            <p:nvPr/>
          </p:nvCxnSpPr>
          <p:spPr>
            <a:xfrm rot="16200000" flipH="1">
              <a:off x="6008690" y="3922283"/>
              <a:ext cx="2001838" cy="7985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8" idx="2"/>
              <a:endCxn id="15" idx="0"/>
            </p:cNvCxnSpPr>
            <p:nvPr/>
          </p:nvCxnSpPr>
          <p:spPr>
            <a:xfrm rot="16200000" flipH="1">
              <a:off x="6085684" y="3845289"/>
              <a:ext cx="1466850" cy="4175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3" idx="2"/>
              <a:endCxn id="38" idx="0"/>
            </p:cNvCxnSpPr>
            <p:nvPr/>
          </p:nvCxnSpPr>
          <p:spPr>
            <a:xfrm rot="16200000" flipH="1">
              <a:off x="5857877" y="2339546"/>
              <a:ext cx="1238250" cy="266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96"/>
          <p:cNvGrpSpPr>
            <a:grpSpLocks/>
          </p:cNvGrpSpPr>
          <p:nvPr/>
        </p:nvGrpSpPr>
        <p:grpSpPr bwMode="auto">
          <a:xfrm>
            <a:off x="7738452" y="1318573"/>
            <a:ext cx="1092200" cy="1017588"/>
            <a:chOff x="3067050" y="2419349"/>
            <a:chExt cx="3638550" cy="3390900"/>
          </a:xfrm>
        </p:grpSpPr>
        <p:sp>
          <p:nvSpPr>
            <p:cNvPr id="54" name="Oval 53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3" name="Straight Arrow Connector 62"/>
            <p:cNvCxnSpPr>
              <a:stCxn id="62" idx="6"/>
            </p:cNvCxnSpPr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2" idx="4"/>
              <a:endCxn id="61" idx="0"/>
            </p:cNvCxnSpPr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2" idx="3"/>
              <a:endCxn id="60" idx="7"/>
            </p:cNvCxnSpPr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2" idx="1"/>
              <a:endCxn id="59" idx="5"/>
            </p:cNvCxnSpPr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2" idx="7"/>
            </p:cNvCxnSpPr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" name="Group 114"/>
          <p:cNvGrpSpPr>
            <a:grpSpLocks/>
          </p:cNvGrpSpPr>
          <p:nvPr/>
        </p:nvGrpSpPr>
        <p:grpSpPr bwMode="auto">
          <a:xfrm>
            <a:off x="8205177" y="2747323"/>
            <a:ext cx="449263" cy="711200"/>
            <a:chOff x="1104901" y="476250"/>
            <a:chExt cx="1495424" cy="2371725"/>
          </a:xfrm>
        </p:grpSpPr>
        <p:sp>
          <p:nvSpPr>
            <p:cNvPr id="72" name="Oval 71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7" name="Straight Arrow Connector 76"/>
            <p:cNvCxnSpPr>
              <a:stCxn id="73" idx="4"/>
              <a:endCxn id="82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3" idx="5"/>
              <a:endCxn id="81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3" idx="0"/>
              <a:endCxn id="80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rules</a:t>
            </a:r>
            <a:endParaRPr lang="en-US" dirty="0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682" y="2252663"/>
            <a:ext cx="76390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Patches</a:t>
            </a:r>
            <a:endParaRPr lang="en-US" dirty="0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525" y="2181225"/>
            <a:ext cx="74866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behavior</a:t>
            </a:r>
            <a:endParaRPr lang="en-US" dirty="0"/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7621" y="2479086"/>
            <a:ext cx="74961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 bwMode="auto">
          <a:xfrm>
            <a:off x="1724112" y="2253200"/>
            <a:ext cx="205979" cy="20597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718020" y="1684701"/>
            <a:ext cx="205979" cy="20597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2069758" y="2167730"/>
            <a:ext cx="205979" cy="20597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1851795" y="1923687"/>
            <a:ext cx="205979" cy="2059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1534642" y="1989588"/>
            <a:ext cx="205979" cy="20597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3248112" y="2244962"/>
            <a:ext cx="205979" cy="20597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>
            <a:off x="3377944" y="1923598"/>
            <a:ext cx="205979" cy="20597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3593758" y="2159492"/>
            <a:ext cx="205979" cy="20597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auto">
          <a:xfrm>
            <a:off x="4541495" y="2047380"/>
            <a:ext cx="182562" cy="182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auto">
          <a:xfrm>
            <a:off x="4880662" y="2253112"/>
            <a:ext cx="182563" cy="182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4897137" y="1886528"/>
            <a:ext cx="182563" cy="182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5138739" y="2100926"/>
            <a:ext cx="182562" cy="182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 bwMode="auto">
          <a:xfrm>
            <a:off x="6164348" y="2137996"/>
            <a:ext cx="182562" cy="182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6519990" y="1977144"/>
            <a:ext cx="182563" cy="182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 bwMode="auto">
          <a:xfrm>
            <a:off x="7861343" y="2117402"/>
            <a:ext cx="182562" cy="182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Categorization behavior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572026" y="2205038"/>
            <a:ext cx="7572095" cy="2872208"/>
            <a:chOff x="1374314" y="2205038"/>
            <a:chExt cx="7572095" cy="2872208"/>
          </a:xfrm>
        </p:grpSpPr>
        <p:pic>
          <p:nvPicPr>
            <p:cNvPr id="1556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74314" y="2205038"/>
              <a:ext cx="745807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Straight Connector 6"/>
            <p:cNvCxnSpPr>
              <a:stCxn id="155651" idx="0"/>
              <a:endCxn id="155651" idx="2"/>
            </p:cNvCxnSpPr>
            <p:nvPr/>
          </p:nvCxnSpPr>
          <p:spPr bwMode="auto">
            <a:xfrm rot="16200000" flipH="1">
              <a:off x="3879389" y="3429000"/>
              <a:ext cx="2447925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6394621" y="3416645"/>
              <a:ext cx="2409570" cy="247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402492" y="3416643"/>
              <a:ext cx="2384854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396314" y="4683209"/>
              <a:ext cx="1210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 smtClean="0"/>
                <a:t>Faces</a:t>
              </a:r>
              <a:endParaRPr lang="en-US" sz="1800" b="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70207" y="4699682"/>
              <a:ext cx="1326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 smtClean="0"/>
                <a:t>Motorbikes</a:t>
              </a:r>
              <a:endParaRPr lang="en-US" sz="1800" b="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4187" y="4687325"/>
              <a:ext cx="1210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 smtClean="0"/>
                <a:t>Faces</a:t>
              </a:r>
              <a:endParaRPr lang="en-US" sz="1800" b="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58080" y="4703798"/>
              <a:ext cx="1326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 smtClean="0"/>
                <a:t>Motorbikes</a:t>
              </a:r>
              <a:endParaRPr lang="en-US" sz="1800" b="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6202" y="4691441"/>
              <a:ext cx="1210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 smtClean="0"/>
                <a:t>Faces</a:t>
              </a:r>
              <a:endParaRPr lang="en-US" sz="1800" b="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95" y="4707914"/>
              <a:ext cx="1326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 smtClean="0"/>
                <a:t>Motorbikes</a:t>
              </a:r>
              <a:endParaRPr lang="en-US" sz="1800" b="0" dirty="0"/>
            </a:p>
          </p:txBody>
        </p:sp>
      </p:grpSp>
      <p:sp>
        <p:nvSpPr>
          <p:cNvPr id="23" name="TextBox 22"/>
          <p:cNvSpPr txBox="1"/>
          <p:nvPr/>
        </p:nvSpPr>
        <p:spPr>
          <a:xfrm rot="16200000">
            <a:off x="568411" y="3165245"/>
            <a:ext cx="168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occurrence</a:t>
            </a:r>
            <a:endParaRPr lang="en-US" sz="20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1993557" y="1760660"/>
            <a:ext cx="168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code-words</a:t>
            </a:r>
            <a:endParaRPr lang="en-US" sz="2000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4102443" y="1764776"/>
            <a:ext cx="237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first level rules</a:t>
            </a:r>
            <a:endParaRPr lang="en-US" sz="2000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6602673" y="1781249"/>
            <a:ext cx="237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second level rules</a:t>
            </a:r>
            <a:endParaRPr lang="en-US" sz="2000" b="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4028302" y="1668162"/>
            <a:ext cx="5115697" cy="34598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573795" y="1696994"/>
            <a:ext cx="2570205" cy="34598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Categorization behavior</a:t>
            </a:r>
            <a:endParaRPr lang="en-US" dirty="0"/>
          </a:p>
        </p:txBody>
      </p:sp>
      <p:sp>
        <p:nvSpPr>
          <p:cNvPr id="92" name="Line 10"/>
          <p:cNvSpPr>
            <a:spLocks noChangeShapeType="1"/>
          </p:cNvSpPr>
          <p:nvPr/>
        </p:nvSpPr>
        <p:spPr bwMode="auto">
          <a:xfrm>
            <a:off x="1479433" y="2509901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11"/>
          <p:cNvSpPr>
            <a:spLocks noChangeShapeType="1"/>
          </p:cNvSpPr>
          <p:nvPr/>
        </p:nvSpPr>
        <p:spPr bwMode="auto">
          <a:xfrm flipV="1">
            <a:off x="1516504" y="1317688"/>
            <a:ext cx="0" cy="1192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Rectangle 23"/>
          <p:cNvSpPr>
            <a:spLocks noChangeArrowheads="1"/>
          </p:cNvSpPr>
          <p:nvPr/>
        </p:nvSpPr>
        <p:spPr bwMode="auto">
          <a:xfrm>
            <a:off x="1609608" y="1581213"/>
            <a:ext cx="152400" cy="9286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Rectangle 24"/>
          <p:cNvSpPr>
            <a:spLocks noChangeArrowheads="1"/>
          </p:cNvSpPr>
          <p:nvPr/>
        </p:nvSpPr>
        <p:spPr bwMode="auto">
          <a:xfrm>
            <a:off x="1838208" y="1733613"/>
            <a:ext cx="152400" cy="7762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Rectangle 25"/>
          <p:cNvSpPr>
            <a:spLocks noChangeArrowheads="1"/>
          </p:cNvSpPr>
          <p:nvPr/>
        </p:nvSpPr>
        <p:spPr bwMode="auto">
          <a:xfrm>
            <a:off x="2066808" y="2038413"/>
            <a:ext cx="152400" cy="4714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Rectangle 26"/>
          <p:cNvSpPr>
            <a:spLocks noChangeArrowheads="1"/>
          </p:cNvSpPr>
          <p:nvPr/>
        </p:nvSpPr>
        <p:spPr bwMode="auto">
          <a:xfrm>
            <a:off x="2524008" y="2190813"/>
            <a:ext cx="123825" cy="3190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27"/>
          <p:cNvSpPr>
            <a:spLocks noChangeArrowheads="1"/>
          </p:cNvSpPr>
          <p:nvPr/>
        </p:nvSpPr>
        <p:spPr bwMode="auto">
          <a:xfrm>
            <a:off x="2828808" y="2267013"/>
            <a:ext cx="152400" cy="2428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611871" y="2578017"/>
            <a:ext cx="170658" cy="1746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074608" y="2580294"/>
            <a:ext cx="170658" cy="170655"/>
          </a:xfrm>
          <a:prstGeom prst="ellips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1846197" y="2577537"/>
            <a:ext cx="174625" cy="17462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Line 10"/>
          <p:cNvSpPr>
            <a:spLocks noChangeShapeType="1"/>
          </p:cNvSpPr>
          <p:nvPr/>
        </p:nvSpPr>
        <p:spPr bwMode="auto">
          <a:xfrm>
            <a:off x="3585228" y="2502535"/>
            <a:ext cx="17416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" name="Line 11"/>
          <p:cNvSpPr>
            <a:spLocks noChangeShapeType="1"/>
          </p:cNvSpPr>
          <p:nvPr/>
        </p:nvSpPr>
        <p:spPr bwMode="auto">
          <a:xfrm flipV="1">
            <a:off x="3622298" y="1310323"/>
            <a:ext cx="0" cy="1192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" name="Rectangle 23"/>
          <p:cNvSpPr>
            <a:spLocks noChangeArrowheads="1"/>
          </p:cNvSpPr>
          <p:nvPr/>
        </p:nvSpPr>
        <p:spPr bwMode="auto">
          <a:xfrm>
            <a:off x="3715402" y="1573848"/>
            <a:ext cx="152400" cy="9286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Rectangle 24"/>
          <p:cNvSpPr>
            <a:spLocks noChangeArrowheads="1"/>
          </p:cNvSpPr>
          <p:nvPr/>
        </p:nvSpPr>
        <p:spPr bwMode="auto">
          <a:xfrm>
            <a:off x="3944002" y="1726248"/>
            <a:ext cx="152400" cy="7762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25"/>
          <p:cNvSpPr>
            <a:spLocks noChangeArrowheads="1"/>
          </p:cNvSpPr>
          <p:nvPr/>
        </p:nvSpPr>
        <p:spPr bwMode="auto">
          <a:xfrm>
            <a:off x="4172602" y="2031048"/>
            <a:ext cx="152400" cy="4714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4062698" y="2546860"/>
            <a:ext cx="230188" cy="230188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715547" y="2549490"/>
            <a:ext cx="226218" cy="23018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Line 10"/>
          <p:cNvSpPr>
            <a:spLocks noChangeShapeType="1"/>
          </p:cNvSpPr>
          <p:nvPr/>
        </p:nvSpPr>
        <p:spPr bwMode="auto">
          <a:xfrm>
            <a:off x="5513265" y="2495447"/>
            <a:ext cx="17416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" name="Line 11"/>
          <p:cNvSpPr>
            <a:spLocks noChangeShapeType="1"/>
          </p:cNvSpPr>
          <p:nvPr/>
        </p:nvSpPr>
        <p:spPr bwMode="auto">
          <a:xfrm flipV="1">
            <a:off x="5550335" y="1303235"/>
            <a:ext cx="0" cy="1192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" name="Rectangle 23"/>
          <p:cNvSpPr>
            <a:spLocks noChangeArrowheads="1"/>
          </p:cNvSpPr>
          <p:nvPr/>
        </p:nvSpPr>
        <p:spPr bwMode="auto">
          <a:xfrm>
            <a:off x="5643439" y="1566760"/>
            <a:ext cx="152400" cy="9286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Rectangle 24"/>
          <p:cNvSpPr>
            <a:spLocks noChangeArrowheads="1"/>
          </p:cNvSpPr>
          <p:nvPr/>
        </p:nvSpPr>
        <p:spPr bwMode="auto">
          <a:xfrm>
            <a:off x="5872039" y="1719160"/>
            <a:ext cx="152400" cy="7762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Rectangle 25"/>
          <p:cNvSpPr>
            <a:spLocks noChangeArrowheads="1"/>
          </p:cNvSpPr>
          <p:nvPr/>
        </p:nvSpPr>
        <p:spPr bwMode="auto">
          <a:xfrm>
            <a:off x="6100639" y="2023960"/>
            <a:ext cx="152400" cy="4714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5990735" y="2539772"/>
            <a:ext cx="230188" cy="230188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5643584" y="2542402"/>
            <a:ext cx="226218" cy="23018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028337" y="3059976"/>
            <a:ext cx="174625" cy="17462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8" name="Straight Arrow Connector 137"/>
          <p:cNvCxnSpPr/>
          <p:nvPr/>
        </p:nvCxnSpPr>
        <p:spPr bwMode="auto">
          <a:xfrm rot="16200000" flipH="1">
            <a:off x="5619533" y="2912226"/>
            <a:ext cx="27432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9" name="Oval 138"/>
          <p:cNvSpPr/>
          <p:nvPr/>
        </p:nvSpPr>
        <p:spPr>
          <a:xfrm>
            <a:off x="5677052" y="3060020"/>
            <a:ext cx="170658" cy="1746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 bwMode="auto">
          <a:xfrm rot="16200000" flipH="1">
            <a:off x="5963327" y="2915764"/>
            <a:ext cx="27432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Rectangle 140"/>
          <p:cNvSpPr/>
          <p:nvPr/>
        </p:nvSpPr>
        <p:spPr>
          <a:xfrm>
            <a:off x="6366428" y="2553943"/>
            <a:ext cx="230188" cy="230188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2" name="Straight Arrow Connector 141"/>
          <p:cNvCxnSpPr/>
          <p:nvPr/>
        </p:nvCxnSpPr>
        <p:spPr bwMode="auto">
          <a:xfrm rot="16200000" flipH="1">
            <a:off x="6339020" y="2929935"/>
            <a:ext cx="27432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3" name="Rectangle 26"/>
          <p:cNvSpPr>
            <a:spLocks noChangeArrowheads="1"/>
          </p:cNvSpPr>
          <p:nvPr/>
        </p:nvSpPr>
        <p:spPr bwMode="auto">
          <a:xfrm>
            <a:off x="6397803" y="2173092"/>
            <a:ext cx="123825" cy="3190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373706" y="3072936"/>
            <a:ext cx="170658" cy="170655"/>
          </a:xfrm>
          <a:prstGeom prst="ellips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1542198" y="3396652"/>
            <a:ext cx="15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Words</a:t>
            </a:r>
            <a:endParaRPr lang="en-US" sz="2000" b="0" dirty="0"/>
          </a:p>
        </p:txBody>
      </p:sp>
      <p:sp>
        <p:nvSpPr>
          <p:cNvPr id="147" name="TextBox 146"/>
          <p:cNvSpPr txBox="1"/>
          <p:nvPr/>
        </p:nvSpPr>
        <p:spPr>
          <a:xfrm>
            <a:off x="3496103" y="3398425"/>
            <a:ext cx="15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Rules</a:t>
            </a:r>
            <a:endParaRPr lang="en-US" sz="2000" b="0" dirty="0"/>
          </a:p>
        </p:txBody>
      </p:sp>
      <p:sp>
        <p:nvSpPr>
          <p:cNvPr id="149" name="TextBox 148"/>
          <p:cNvSpPr txBox="1"/>
          <p:nvPr/>
        </p:nvSpPr>
        <p:spPr>
          <a:xfrm>
            <a:off x="5409064" y="3398425"/>
            <a:ext cx="15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Tree</a:t>
            </a:r>
            <a:endParaRPr lang="en-US" sz="2000" b="0" dirty="0"/>
          </a:p>
        </p:txBody>
      </p:sp>
      <p:sp>
        <p:nvSpPr>
          <p:cNvPr id="151" name="Isosceles Triangle 150"/>
          <p:cNvSpPr/>
          <p:nvPr/>
        </p:nvSpPr>
        <p:spPr bwMode="auto">
          <a:xfrm>
            <a:off x="7834372" y="3441214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Isosceles Triangle 152"/>
          <p:cNvSpPr/>
          <p:nvPr/>
        </p:nvSpPr>
        <p:spPr bwMode="auto">
          <a:xfrm>
            <a:off x="7836647" y="3825626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Isosceles Triangle 153"/>
          <p:cNvSpPr/>
          <p:nvPr/>
        </p:nvSpPr>
        <p:spPr bwMode="auto">
          <a:xfrm>
            <a:off x="8098229" y="3595889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Isosceles Triangle 154"/>
          <p:cNvSpPr/>
          <p:nvPr/>
        </p:nvSpPr>
        <p:spPr bwMode="auto">
          <a:xfrm>
            <a:off x="8086856" y="3243322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Isosceles Triangle 156"/>
          <p:cNvSpPr/>
          <p:nvPr/>
        </p:nvSpPr>
        <p:spPr bwMode="auto">
          <a:xfrm>
            <a:off x="8171016" y="3873393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Isosceles Triangle 158"/>
          <p:cNvSpPr/>
          <p:nvPr/>
        </p:nvSpPr>
        <p:spPr bwMode="auto">
          <a:xfrm>
            <a:off x="8366635" y="3577692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Isosceles Triangle 160"/>
          <p:cNvSpPr/>
          <p:nvPr/>
        </p:nvSpPr>
        <p:spPr bwMode="auto">
          <a:xfrm>
            <a:off x="7918533" y="4699082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Isosceles Triangle 162"/>
          <p:cNvSpPr/>
          <p:nvPr/>
        </p:nvSpPr>
        <p:spPr bwMode="auto">
          <a:xfrm>
            <a:off x="7920808" y="5083494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Isosceles Triangle 163"/>
          <p:cNvSpPr/>
          <p:nvPr/>
        </p:nvSpPr>
        <p:spPr bwMode="auto">
          <a:xfrm>
            <a:off x="8182390" y="4853757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Isosceles Triangle 164"/>
          <p:cNvSpPr/>
          <p:nvPr/>
        </p:nvSpPr>
        <p:spPr bwMode="auto">
          <a:xfrm>
            <a:off x="8171017" y="4501190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Isosceles Triangle 166"/>
          <p:cNvSpPr/>
          <p:nvPr/>
        </p:nvSpPr>
        <p:spPr bwMode="auto">
          <a:xfrm>
            <a:off x="8255177" y="5131261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Isosceles Triangle 168"/>
          <p:cNvSpPr/>
          <p:nvPr/>
        </p:nvSpPr>
        <p:spPr bwMode="auto">
          <a:xfrm>
            <a:off x="8450796" y="4835560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Isosceles Triangle 170"/>
          <p:cNvSpPr/>
          <p:nvPr/>
        </p:nvSpPr>
        <p:spPr bwMode="auto">
          <a:xfrm>
            <a:off x="8480366" y="4005321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Isosceles Triangle 172"/>
          <p:cNvSpPr/>
          <p:nvPr/>
        </p:nvSpPr>
        <p:spPr bwMode="auto">
          <a:xfrm>
            <a:off x="8605471" y="4376085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Isosceles Triangle 173"/>
          <p:cNvSpPr/>
          <p:nvPr/>
        </p:nvSpPr>
        <p:spPr bwMode="auto">
          <a:xfrm>
            <a:off x="8530408" y="5106243"/>
            <a:ext cx="136477" cy="17742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5" name="Straight Connector 174"/>
          <p:cNvCxnSpPr>
            <a:stCxn id="154" idx="0"/>
            <a:endCxn id="155" idx="3"/>
          </p:cNvCxnSpPr>
          <p:nvPr/>
        </p:nvCxnSpPr>
        <p:spPr bwMode="auto">
          <a:xfrm rot="16200000" flipV="1">
            <a:off x="8073209" y="3502629"/>
            <a:ext cx="175146" cy="113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>
            <a:stCxn id="154" idx="2"/>
            <a:endCxn id="151" idx="4"/>
          </p:cNvCxnSpPr>
          <p:nvPr/>
        </p:nvCxnSpPr>
        <p:spPr bwMode="auto">
          <a:xfrm rot="5400000" flipH="1">
            <a:off x="7957201" y="3632283"/>
            <a:ext cx="154675" cy="127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54" idx="4"/>
            <a:endCxn id="159" idx="3"/>
          </p:cNvCxnSpPr>
          <p:nvPr/>
        </p:nvCxnSpPr>
        <p:spPr bwMode="auto">
          <a:xfrm rot="5400000" flipH="1" flipV="1">
            <a:off x="8325691" y="3664128"/>
            <a:ext cx="18197" cy="200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stCxn id="151" idx="3"/>
            <a:endCxn id="153" idx="1"/>
          </p:cNvCxnSpPr>
          <p:nvPr/>
        </p:nvCxnSpPr>
        <p:spPr bwMode="auto">
          <a:xfrm rot="5400000">
            <a:off x="7738838" y="3750564"/>
            <a:ext cx="295702" cy="318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stCxn id="151" idx="5"/>
            <a:endCxn id="155" idx="5"/>
          </p:cNvCxnSpPr>
          <p:nvPr/>
        </p:nvCxnSpPr>
        <p:spPr bwMode="auto">
          <a:xfrm flipV="1">
            <a:off x="7936730" y="3332033"/>
            <a:ext cx="252484" cy="1978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>
            <a:stCxn id="159" idx="4"/>
            <a:endCxn id="171" idx="0"/>
          </p:cNvCxnSpPr>
          <p:nvPr/>
        </p:nvCxnSpPr>
        <p:spPr bwMode="auto">
          <a:xfrm rot="16200000" flipH="1">
            <a:off x="8400754" y="3857470"/>
            <a:ext cx="250208" cy="454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>
            <a:stCxn id="171" idx="1"/>
            <a:endCxn id="157" idx="5"/>
          </p:cNvCxnSpPr>
          <p:nvPr/>
        </p:nvCxnSpPr>
        <p:spPr bwMode="auto">
          <a:xfrm rot="10800000">
            <a:off x="8273375" y="3962104"/>
            <a:ext cx="241111" cy="1319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57" idx="1"/>
            <a:endCxn id="153" idx="5"/>
          </p:cNvCxnSpPr>
          <p:nvPr/>
        </p:nvCxnSpPr>
        <p:spPr bwMode="auto">
          <a:xfrm rot="10800000">
            <a:off x="7939005" y="3914338"/>
            <a:ext cx="266130" cy="477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57" idx="5"/>
            <a:endCxn id="154" idx="3"/>
          </p:cNvCxnSpPr>
          <p:nvPr/>
        </p:nvCxnSpPr>
        <p:spPr bwMode="auto">
          <a:xfrm flipH="1" flipV="1">
            <a:off x="8166468" y="3773310"/>
            <a:ext cx="106906" cy="188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>
            <a:stCxn id="155" idx="5"/>
            <a:endCxn id="159" idx="1"/>
          </p:cNvCxnSpPr>
          <p:nvPr/>
        </p:nvCxnSpPr>
        <p:spPr bwMode="auto">
          <a:xfrm>
            <a:off x="8189214" y="3332033"/>
            <a:ext cx="211540" cy="3343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3" idx="5"/>
            <a:endCxn id="154" idx="2"/>
          </p:cNvCxnSpPr>
          <p:nvPr/>
        </p:nvCxnSpPr>
        <p:spPr bwMode="auto">
          <a:xfrm flipV="1">
            <a:off x="7939005" y="3773310"/>
            <a:ext cx="159224" cy="1410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>
            <a:stCxn id="171" idx="4"/>
            <a:endCxn id="173" idx="0"/>
          </p:cNvCxnSpPr>
          <p:nvPr/>
        </p:nvCxnSpPr>
        <p:spPr bwMode="auto">
          <a:xfrm rot="16200000" flipH="1">
            <a:off x="8548605" y="4250979"/>
            <a:ext cx="193343" cy="56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73" idx="2"/>
            <a:endCxn id="165" idx="5"/>
          </p:cNvCxnSpPr>
          <p:nvPr/>
        </p:nvCxnSpPr>
        <p:spPr bwMode="auto">
          <a:xfrm rot="5400000">
            <a:off x="8421226" y="4405655"/>
            <a:ext cx="36395" cy="332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>
            <a:stCxn id="173" idx="3"/>
            <a:endCxn id="169" idx="5"/>
          </p:cNvCxnSpPr>
          <p:nvPr/>
        </p:nvCxnSpPr>
        <p:spPr bwMode="auto">
          <a:xfrm rot="5400000">
            <a:off x="8428050" y="4678610"/>
            <a:ext cx="370765" cy="1205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>
            <a:stCxn id="165" idx="2"/>
            <a:endCxn id="161" idx="1"/>
          </p:cNvCxnSpPr>
          <p:nvPr/>
        </p:nvCxnSpPr>
        <p:spPr bwMode="auto">
          <a:xfrm rot="5400000">
            <a:off x="8007244" y="4624020"/>
            <a:ext cx="109182" cy="218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65" idx="3"/>
            <a:endCxn id="164" idx="5"/>
          </p:cNvCxnSpPr>
          <p:nvPr/>
        </p:nvCxnSpPr>
        <p:spPr bwMode="auto">
          <a:xfrm rot="16200000" flipH="1">
            <a:off x="8130074" y="4787793"/>
            <a:ext cx="263857" cy="45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64" idx="5"/>
            <a:endCxn id="169" idx="2"/>
          </p:cNvCxnSpPr>
          <p:nvPr/>
        </p:nvCxnSpPr>
        <p:spPr bwMode="auto">
          <a:xfrm>
            <a:off x="8284748" y="4942468"/>
            <a:ext cx="166048" cy="705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>
            <a:stCxn id="164" idx="1"/>
            <a:endCxn id="161" idx="3"/>
          </p:cNvCxnSpPr>
          <p:nvPr/>
        </p:nvCxnSpPr>
        <p:spPr bwMode="auto">
          <a:xfrm rot="10800000">
            <a:off x="7986773" y="4876504"/>
            <a:ext cx="229737" cy="659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>
            <a:stCxn id="163" idx="0"/>
            <a:endCxn id="161" idx="3"/>
          </p:cNvCxnSpPr>
          <p:nvPr/>
        </p:nvCxnSpPr>
        <p:spPr bwMode="auto">
          <a:xfrm rot="16200000" flipV="1">
            <a:off x="7884415" y="4978861"/>
            <a:ext cx="206991" cy="22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63" idx="4"/>
            <a:endCxn id="167" idx="1"/>
          </p:cNvCxnSpPr>
          <p:nvPr/>
        </p:nvCxnSpPr>
        <p:spPr bwMode="auto">
          <a:xfrm rot="5400000" flipH="1" flipV="1">
            <a:off x="8152818" y="5124438"/>
            <a:ext cx="40943" cy="2320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63" idx="5"/>
            <a:endCxn id="164" idx="2"/>
          </p:cNvCxnSpPr>
          <p:nvPr/>
        </p:nvCxnSpPr>
        <p:spPr bwMode="auto">
          <a:xfrm flipV="1">
            <a:off x="8023166" y="5031178"/>
            <a:ext cx="159224" cy="1410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>
            <a:stCxn id="167" idx="0"/>
            <a:endCxn id="164" idx="3"/>
          </p:cNvCxnSpPr>
          <p:nvPr/>
        </p:nvCxnSpPr>
        <p:spPr bwMode="auto">
          <a:xfrm rot="16200000" flipV="1">
            <a:off x="8236982" y="5044826"/>
            <a:ext cx="100083" cy="727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>
            <a:stCxn id="167" idx="5"/>
            <a:endCxn id="174" idx="1"/>
          </p:cNvCxnSpPr>
          <p:nvPr/>
        </p:nvCxnSpPr>
        <p:spPr bwMode="auto">
          <a:xfrm flipV="1">
            <a:off x="8357535" y="5194954"/>
            <a:ext cx="206992" cy="25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69" idx="3"/>
            <a:endCxn id="174" idx="0"/>
          </p:cNvCxnSpPr>
          <p:nvPr/>
        </p:nvCxnSpPr>
        <p:spPr bwMode="auto">
          <a:xfrm rot="16200000" flipH="1">
            <a:off x="8512210" y="5019806"/>
            <a:ext cx="93262" cy="796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74" idx="5"/>
            <a:endCxn id="173" idx="4"/>
          </p:cNvCxnSpPr>
          <p:nvPr/>
        </p:nvCxnSpPr>
        <p:spPr bwMode="auto">
          <a:xfrm flipV="1">
            <a:off x="8632766" y="4553506"/>
            <a:ext cx="109182" cy="641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3377682" y="4814596"/>
            <a:ext cx="33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Words: 94 %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Tree: 100%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997959" y="1421364"/>
            <a:ext cx="2146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Kmeans</a:t>
            </a:r>
            <a:endParaRPr lang="en-US" dirty="0" smtClean="0"/>
          </a:p>
          <a:p>
            <a:pPr algn="ctr"/>
            <a:r>
              <a:rPr lang="en-US" dirty="0" smtClean="0"/>
              <a:t>PLSA</a:t>
            </a:r>
          </a:p>
          <a:p>
            <a:pPr algn="ctr"/>
            <a:r>
              <a:rPr lang="en-US" dirty="0" smtClean="0"/>
              <a:t>SVM</a:t>
            </a: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2" grpId="0" animBg="1"/>
      <p:bldP spid="103" grpId="0" animBg="1"/>
      <p:bldP spid="105" grpId="0" animBg="1"/>
      <p:bldP spid="106" grpId="0" animBg="1"/>
      <p:bldP spid="108" grpId="0" animBg="1"/>
      <p:bldP spid="110" grpId="0" animBg="1"/>
      <p:bldP spid="112" grpId="0" animBg="1"/>
      <p:bldP spid="113" grpId="0" animBg="1"/>
      <p:bldP spid="114" grpId="0" animBg="1"/>
      <p:bldP spid="116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3" grpId="0" animBg="1"/>
      <p:bldP spid="135" grpId="0" animBg="1"/>
      <p:bldP spid="137" grpId="0" animBg="1"/>
      <p:bldP spid="139" grpId="0" animBg="1"/>
      <p:bldP spid="141" grpId="0" animBg="1"/>
      <p:bldP spid="143" grpId="0" animBg="1"/>
      <p:bldP spid="144" grpId="0" animBg="1"/>
      <p:bldP spid="145" grpId="0"/>
      <p:bldP spid="147" grpId="0"/>
      <p:bldP spid="149" grpId="0"/>
      <p:bldP spid="151" grpId="0" animBg="1"/>
      <p:bldP spid="153" grpId="0" animBg="1"/>
      <p:bldP spid="154" grpId="0" animBg="1"/>
      <p:bldP spid="155" grpId="0" animBg="1"/>
      <p:bldP spid="157" grpId="0" animBg="1"/>
      <p:bldP spid="159" grpId="0" animBg="1"/>
      <p:bldP spid="161" grpId="0" animBg="1"/>
      <p:bldP spid="163" grpId="0" animBg="1"/>
      <p:bldP spid="164" grpId="0" animBg="1"/>
      <p:bldP spid="165" grpId="0" animBg="1"/>
      <p:bldP spid="167" grpId="0" animBg="1"/>
      <p:bldP spid="169" grpId="0" animBg="1"/>
      <p:bldP spid="171" grpId="0" animBg="1"/>
      <p:bldP spid="173" grpId="0" animBg="1"/>
      <p:bldP spid="174" grpId="0" animBg="1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pic>
        <p:nvPicPr>
          <p:cNvPr id="590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564" y="1114986"/>
            <a:ext cx="2125475" cy="197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08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2409" y="1119876"/>
            <a:ext cx="1642221" cy="123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08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2411" y="2397346"/>
            <a:ext cx="1642221" cy="123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08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7699" y="4339011"/>
            <a:ext cx="3753971" cy="18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08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1626" y="1020486"/>
            <a:ext cx="2651872" cy="244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1688850" y="3160059"/>
            <a:ext cx="211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[</a:t>
            </a:r>
            <a:r>
              <a:rPr lang="en-US" sz="2000" b="0" dirty="0" err="1" smtClean="0"/>
              <a:t>Todorovic</a:t>
            </a:r>
            <a:r>
              <a:rPr lang="en-US" sz="2000" b="0" dirty="0" smtClean="0"/>
              <a:t> 2008]</a:t>
            </a:r>
            <a:endParaRPr lang="en-US" sz="2000" b="0" dirty="0"/>
          </a:p>
        </p:txBody>
      </p:sp>
      <p:sp>
        <p:nvSpPr>
          <p:cNvPr id="43" name="TextBox 42"/>
          <p:cNvSpPr txBox="1"/>
          <p:nvPr/>
        </p:nvSpPr>
        <p:spPr>
          <a:xfrm>
            <a:off x="4104090" y="3651563"/>
            <a:ext cx="1627094" cy="40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[</a:t>
            </a:r>
            <a:r>
              <a:rPr lang="en-US" sz="2000" b="0" dirty="0" err="1" smtClean="0"/>
              <a:t>Fidler</a:t>
            </a:r>
            <a:r>
              <a:rPr lang="en-US" sz="2000" b="0" dirty="0" smtClean="0"/>
              <a:t> 2007]</a:t>
            </a:r>
            <a:endParaRPr lang="en-US" sz="2000" b="0" dirty="0"/>
          </a:p>
        </p:txBody>
      </p:sp>
      <p:sp>
        <p:nvSpPr>
          <p:cNvPr id="44" name="TextBox 43"/>
          <p:cNvSpPr txBox="1"/>
          <p:nvPr/>
        </p:nvSpPr>
        <p:spPr>
          <a:xfrm>
            <a:off x="6857815" y="3523599"/>
            <a:ext cx="1627094" cy="40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[Zhu 2008]</a:t>
            </a:r>
            <a:endParaRPr lang="en-US" sz="2000" b="0" dirty="0"/>
          </a:p>
        </p:txBody>
      </p:sp>
      <p:sp>
        <p:nvSpPr>
          <p:cNvPr id="46" name="TextBox 45"/>
          <p:cNvSpPr txBox="1"/>
          <p:nvPr/>
        </p:nvSpPr>
        <p:spPr>
          <a:xfrm>
            <a:off x="2400807" y="6157665"/>
            <a:ext cx="171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[</a:t>
            </a:r>
            <a:r>
              <a:rPr lang="en-US" sz="2000" b="0" dirty="0" err="1" smtClean="0"/>
              <a:t>Sivic</a:t>
            </a:r>
            <a:r>
              <a:rPr lang="en-US" sz="2000" b="0" dirty="0" smtClean="0"/>
              <a:t> 2008]</a:t>
            </a:r>
            <a:endParaRPr lang="en-US" sz="2000" b="0" dirty="0"/>
          </a:p>
        </p:txBody>
      </p:sp>
      <p:sp>
        <p:nvSpPr>
          <p:cNvPr id="47" name="TextBox 46"/>
          <p:cNvSpPr txBox="1"/>
          <p:nvPr/>
        </p:nvSpPr>
        <p:spPr>
          <a:xfrm>
            <a:off x="5243804" y="4683967"/>
            <a:ext cx="3900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Fully unsupervised</a:t>
            </a:r>
          </a:p>
          <a:p>
            <a:pPr algn="l"/>
            <a:endParaRPr lang="en-US" sz="2000" b="0" dirty="0" smtClean="0"/>
          </a:p>
          <a:p>
            <a:pPr algn="l"/>
            <a:r>
              <a:rPr lang="en-US" sz="2000" b="0" dirty="0" smtClean="0"/>
              <a:t>Structure and parameters learnt</a:t>
            </a:r>
          </a:p>
          <a:p>
            <a:pPr algn="l"/>
            <a:endParaRPr lang="en-US" sz="2000" b="0" dirty="0" smtClean="0"/>
          </a:p>
          <a:p>
            <a:pPr algn="l"/>
            <a:r>
              <a:rPr lang="en-US" sz="2000" b="0" dirty="0" smtClean="0"/>
              <a:t>From features to multiple objects</a:t>
            </a:r>
            <a:endParaRPr lang="en-US" sz="2000" b="0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features</a:t>
            </a:r>
            <a:endParaRPr lang="en-US" dirty="0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111" y="1059206"/>
            <a:ext cx="4890444" cy="359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77682" y="4814596"/>
            <a:ext cx="33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Words: 55 %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Tree: 82%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832" y="2797304"/>
            <a:ext cx="7705725" cy="1027112"/>
          </a:xfrm>
        </p:spPr>
        <p:txBody>
          <a:bodyPr/>
          <a:lstStyle/>
          <a:p>
            <a:r>
              <a:rPr lang="en-US" dirty="0" smtClean="0"/>
              <a:t>Experiment 2: Six categories</a:t>
            </a:r>
            <a:endParaRPr lang="en-US" dirty="0"/>
          </a:p>
        </p:txBody>
      </p:sp>
      <p:sp>
        <p:nvSpPr>
          <p:cNvPr id="4" name="Rectangle 100"/>
          <p:cNvSpPr>
            <a:spLocks noChangeArrowheads="1"/>
          </p:cNvSpPr>
          <p:nvPr/>
        </p:nvSpPr>
        <p:spPr bwMode="auto">
          <a:xfrm>
            <a:off x="-1" y="201706"/>
            <a:ext cx="1277471" cy="665629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categories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2830" y="2676352"/>
            <a:ext cx="3174363" cy="137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521" y="1115680"/>
            <a:ext cx="2495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1505" y="1181397"/>
            <a:ext cx="1417565" cy="221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2460" y="1210144"/>
            <a:ext cx="2015907" cy="133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9549" y="2600013"/>
            <a:ext cx="1888843" cy="148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18067" y="1192942"/>
            <a:ext cx="2052921" cy="16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263920" y="4663541"/>
            <a:ext cx="366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61 L1 rules (~9 children)</a:t>
            </a:r>
          </a:p>
          <a:p>
            <a:pPr algn="l"/>
            <a:r>
              <a:rPr lang="en-US" b="0" dirty="0" smtClean="0"/>
              <a:t>12 L2 rules (~3 children)</a:t>
            </a:r>
            <a:endParaRPr lang="en-US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5993027" y="5692780"/>
            <a:ext cx="3150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Kim 2008: 95 %</a:t>
            </a:r>
            <a:endParaRPr lang="en-US" sz="20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5822302" y="4223082"/>
            <a:ext cx="33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Words: 87 %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Tree: 95 %</a:t>
            </a:r>
            <a:endParaRPr lang="en-US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832" y="2797304"/>
            <a:ext cx="7705725" cy="1027112"/>
          </a:xfrm>
        </p:spPr>
        <p:txBody>
          <a:bodyPr/>
          <a:lstStyle/>
          <a:p>
            <a:r>
              <a:rPr lang="en-US" dirty="0" smtClean="0"/>
              <a:t>Experiment 3: Scene categories</a:t>
            </a:r>
            <a:endParaRPr lang="en-US" dirty="0"/>
          </a:p>
        </p:txBody>
      </p:sp>
      <p:sp>
        <p:nvSpPr>
          <p:cNvPr id="5" name="Rectangle 100"/>
          <p:cNvSpPr>
            <a:spLocks noChangeArrowheads="1"/>
          </p:cNvSpPr>
          <p:nvPr/>
        </p:nvSpPr>
        <p:spPr bwMode="auto">
          <a:xfrm>
            <a:off x="-1" y="201706"/>
            <a:ext cx="1277471" cy="665629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categories</a:t>
            </a:r>
            <a:endParaRPr lang="en-US" dirty="0"/>
          </a:p>
        </p:txBody>
      </p:sp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334" y="1456037"/>
            <a:ext cx="1828572" cy="1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5806" y="1480751"/>
            <a:ext cx="1828572" cy="1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51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0692" y="4013886"/>
            <a:ext cx="1828572" cy="1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51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5232" y="3989174"/>
            <a:ext cx="1828572" cy="1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36573" y="3361035"/>
            <a:ext cx="1791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Image</a:t>
            </a:r>
            <a:endParaRPr lang="en-US" sz="2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478162" y="3389868"/>
            <a:ext cx="1791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Segmentation</a:t>
            </a:r>
            <a:endParaRPr lang="en-US" sz="20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2232454" y="5890052"/>
            <a:ext cx="1791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Mean color</a:t>
            </a:r>
            <a:endParaRPr lang="en-US" sz="20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5511113" y="5881814"/>
            <a:ext cx="1791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Codeword</a:t>
            </a:r>
            <a:endParaRPr lang="en-US" sz="2000" b="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200" dirty="0" smtClean="0"/>
              <a:t>Outdoor scenes</a:t>
            </a:r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461" y="1036965"/>
            <a:ext cx="45339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5400000">
            <a:off x="1173708" y="3930555"/>
            <a:ext cx="3043450" cy="13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 rot="16200000">
            <a:off x="1064527" y="3753134"/>
            <a:ext cx="259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/>
              <a:t>rules</a:t>
            </a:r>
            <a:endParaRPr lang="en-US" b="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749421" y="6332561"/>
            <a:ext cx="163773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05794" y="6396335"/>
            <a:ext cx="259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/>
              <a:t>images</a:t>
            </a:r>
            <a:endParaRPr lang="en-US" b="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169999" y="1698956"/>
            <a:ext cx="5732056" cy="51590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832" y="2797304"/>
            <a:ext cx="7705725" cy="1027112"/>
          </a:xfrm>
        </p:spPr>
        <p:txBody>
          <a:bodyPr/>
          <a:lstStyle/>
          <a:p>
            <a:r>
              <a:rPr lang="en-US" dirty="0" smtClean="0"/>
              <a:t>Experiment 4: Structured street scenes</a:t>
            </a:r>
            <a:endParaRPr lang="en-US" dirty="0"/>
          </a:p>
        </p:txBody>
      </p:sp>
      <p:sp>
        <p:nvSpPr>
          <p:cNvPr id="5" name="Rectangle 100"/>
          <p:cNvSpPr>
            <a:spLocks noChangeArrowheads="1"/>
          </p:cNvSpPr>
          <p:nvPr/>
        </p:nvSpPr>
        <p:spPr bwMode="auto">
          <a:xfrm>
            <a:off x="-1" y="201706"/>
            <a:ext cx="1277471" cy="665629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  <a:endParaRPr lang="en-US" dirty="0"/>
          </a:p>
        </p:txBody>
      </p:sp>
      <p:pic>
        <p:nvPicPr>
          <p:cNvPr id="2304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424" y="1552967"/>
            <a:ext cx="7566496" cy="457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categories</a:t>
            </a:r>
            <a:endParaRPr lang="en-US" dirty="0"/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060" y="1174524"/>
            <a:ext cx="7081322" cy="538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categories</a:t>
            </a:r>
            <a:endParaRPr lang="en-US" dirty="0"/>
          </a:p>
        </p:txBody>
      </p:sp>
      <p:pic>
        <p:nvPicPr>
          <p:cNvPr id="395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1168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5878286" y="1735494"/>
            <a:ext cx="2146041" cy="45346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Rule based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114675" y="4572000"/>
            <a:ext cx="1123950" cy="571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29150" y="3609975"/>
            <a:ext cx="731838" cy="731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76800" y="4629150"/>
            <a:ext cx="485775" cy="11811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 rot="2340181">
            <a:off x="6207125" y="3794125"/>
            <a:ext cx="361950" cy="13620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67050" y="2419350"/>
            <a:ext cx="1476375" cy="12287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 rot="2175697">
            <a:off x="5581650" y="2419350"/>
            <a:ext cx="1123950" cy="571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714750" y="29337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71875" y="474345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91100" y="51054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67450" y="436245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048375" y="260985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867275" y="3857625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Arrow Connector 47"/>
          <p:cNvCxnSpPr>
            <a:stCxn id="47" idx="6"/>
            <a:endCxn id="45" idx="2"/>
          </p:cNvCxnSpPr>
          <p:nvPr/>
        </p:nvCxnSpPr>
        <p:spPr>
          <a:xfrm>
            <a:off x="5095875" y="3971925"/>
            <a:ext cx="1171575" cy="5048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7" idx="4"/>
            <a:endCxn id="44" idx="0"/>
          </p:cNvCxnSpPr>
          <p:nvPr/>
        </p:nvCxnSpPr>
        <p:spPr>
          <a:xfrm rot="16200000" flipH="1">
            <a:off x="4533900" y="4533900"/>
            <a:ext cx="1019175" cy="123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3"/>
            <a:endCxn id="43" idx="7"/>
          </p:cNvCxnSpPr>
          <p:nvPr/>
        </p:nvCxnSpPr>
        <p:spPr>
          <a:xfrm rot="5400000">
            <a:off x="3971926" y="3848100"/>
            <a:ext cx="723900" cy="11334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1"/>
            <a:endCxn id="42" idx="5"/>
          </p:cNvCxnSpPr>
          <p:nvPr/>
        </p:nvCxnSpPr>
        <p:spPr>
          <a:xfrm rot="16200000" flipV="1">
            <a:off x="4024313" y="3014663"/>
            <a:ext cx="7620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7"/>
            <a:endCxn id="46" idx="3"/>
          </p:cNvCxnSpPr>
          <p:nvPr/>
        </p:nvCxnSpPr>
        <p:spPr>
          <a:xfrm rot="5400000" flipH="1" flipV="1">
            <a:off x="5029201" y="2838450"/>
            <a:ext cx="1085850" cy="1019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5651500" y="2198688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2</a:t>
            </a:r>
            <a:endParaRPr lang="en-US"/>
          </a:p>
        </p:txBody>
      </p:sp>
      <p:sp>
        <p:nvSpPr>
          <p:cNvPr id="54" name="Rectangle 41"/>
          <p:cNvSpPr>
            <a:spLocks noChangeArrowheads="1"/>
          </p:cNvSpPr>
          <p:nvPr/>
        </p:nvSpPr>
        <p:spPr bwMode="auto">
          <a:xfrm>
            <a:off x="6346825" y="3922713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4</a:t>
            </a:r>
            <a:endParaRPr lang="en-US"/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4870450" y="5227638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1</a:t>
            </a:r>
            <a:endParaRPr lang="en-US"/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3136900" y="4579938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2</a:t>
            </a:r>
            <a:endParaRPr lang="en-US"/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3565525" y="2322513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3</a:t>
            </a:r>
            <a:endParaRPr lang="en-US"/>
          </a:p>
        </p:txBody>
      </p:sp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4778375" y="3436938"/>
            <a:ext cx="419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r</a:t>
            </a:r>
            <a:r>
              <a:rPr lang="en-US" baseline="-25000">
                <a:sym typeface="Wingdings" pitchFamily="2" charset="2"/>
              </a:rPr>
              <a:t>1</a:t>
            </a:r>
            <a:endParaRPr lang="en-US" baseline="-25000"/>
          </a:p>
        </p:txBody>
      </p:sp>
      <p:sp>
        <p:nvSpPr>
          <p:cNvPr id="59" name="Rectangle 47"/>
          <p:cNvSpPr>
            <a:spLocks noChangeArrowheads="1"/>
          </p:cNvSpPr>
          <p:nvPr/>
        </p:nvSpPr>
        <p:spPr bwMode="auto">
          <a:xfrm>
            <a:off x="5599113" y="370363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0.9</a:t>
            </a:r>
            <a:endParaRPr lang="en-US" sz="2000" b="0"/>
          </a:p>
        </p:txBody>
      </p:sp>
      <p:sp>
        <p:nvSpPr>
          <p:cNvPr id="60" name="Rectangle 48"/>
          <p:cNvSpPr>
            <a:spLocks noChangeArrowheads="1"/>
          </p:cNvSpPr>
          <p:nvPr/>
        </p:nvSpPr>
        <p:spPr bwMode="auto">
          <a:xfrm>
            <a:off x="5160963" y="292258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0.1</a:t>
            </a:r>
            <a:endParaRPr lang="en-US" sz="2000" b="0"/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auto">
          <a:xfrm>
            <a:off x="5189538" y="433228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0.6</a:t>
            </a:r>
            <a:endParaRPr lang="en-US" sz="2000" b="0"/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auto">
          <a:xfrm>
            <a:off x="4265613" y="438943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0.7</a:t>
            </a:r>
            <a:endParaRPr lang="en-US" sz="2000" b="0"/>
          </a:p>
        </p:txBody>
      </p: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4046538" y="354171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0.6</a:t>
            </a:r>
            <a:endParaRPr lang="en-US" sz="2000" b="0"/>
          </a:p>
        </p:txBody>
      </p:sp>
      <p:grpSp>
        <p:nvGrpSpPr>
          <p:cNvPr id="64" name="Group 38"/>
          <p:cNvGrpSpPr>
            <a:grpSpLocks/>
          </p:cNvGrpSpPr>
          <p:nvPr/>
        </p:nvGrpSpPr>
        <p:grpSpPr bwMode="auto">
          <a:xfrm>
            <a:off x="3767138" y="2805113"/>
            <a:ext cx="2500312" cy="2300287"/>
            <a:chOff x="366713" y="3033713"/>
            <a:chExt cx="2500312" cy="2300287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1695450" y="4200525"/>
              <a:ext cx="1171575" cy="5048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6200000" flipH="1">
              <a:off x="1133475" y="4762500"/>
              <a:ext cx="1019175" cy="1238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571501" y="4076700"/>
              <a:ext cx="723900" cy="11334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6200000" flipV="1">
              <a:off x="623888" y="3243263"/>
              <a:ext cx="762000" cy="990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5400000" flipH="1" flipV="1">
              <a:off x="1628776" y="3067050"/>
              <a:ext cx="1085850" cy="10191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categories</a:t>
            </a:r>
            <a:endParaRPr lang="en-US" dirty="0"/>
          </a:p>
        </p:txBody>
      </p:sp>
      <p:pic>
        <p:nvPicPr>
          <p:cNvPr id="394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1168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5878286" y="1735494"/>
            <a:ext cx="2146041" cy="45346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objects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86" y="2712098"/>
            <a:ext cx="7781731" cy="195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objects</a:t>
            </a:r>
            <a:endParaRPr lang="en-US" dirty="0"/>
          </a:p>
        </p:txBody>
      </p:sp>
      <p:pic>
        <p:nvPicPr>
          <p:cNvPr id="824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880" y="2805016"/>
            <a:ext cx="7818120" cy="199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Street Scenes (PLSA)</a:t>
            </a:r>
            <a:endParaRPr lang="en-US" dirty="0"/>
          </a:p>
        </p:txBody>
      </p:sp>
      <p:pic>
        <p:nvPicPr>
          <p:cNvPr id="2293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4183" y="2865087"/>
            <a:ext cx="825773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specific rules</a:t>
            </a:r>
            <a:endParaRPr lang="en-US" dirty="0"/>
          </a:p>
        </p:txBody>
      </p:sp>
      <p:pic>
        <p:nvPicPr>
          <p:cNvPr id="393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7224" y="1846178"/>
            <a:ext cx="5286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 bwMode="auto">
          <a:xfrm>
            <a:off x="5498756" y="2273646"/>
            <a:ext cx="753763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515229" y="2722614"/>
            <a:ext cx="753763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388443" y="2063581"/>
            <a:ext cx="124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irrelevant</a:t>
            </a:r>
            <a:endParaRPr lang="en-US" sz="20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6392559" y="2487835"/>
            <a:ext cx="124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relevant</a:t>
            </a:r>
            <a:endParaRPr lang="en-US" sz="2000" b="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smtClean="0"/>
              <a:t>Conclusion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Unsupervised learning of hierarchical spatial patterns</a:t>
            </a:r>
          </a:p>
          <a:p>
            <a:pPr lvl="1"/>
            <a:r>
              <a:rPr lang="en-US" dirty="0" smtClean="0"/>
              <a:t>Low level features, object parts, objects, regions in scene</a:t>
            </a:r>
          </a:p>
          <a:p>
            <a:endParaRPr lang="en-US" dirty="0" smtClean="0"/>
          </a:p>
          <a:p>
            <a:r>
              <a:rPr lang="en-US" dirty="0" smtClean="0"/>
              <a:t>Rule-based approach</a:t>
            </a:r>
          </a:p>
          <a:p>
            <a:pPr lvl="1"/>
            <a:r>
              <a:rPr lang="en-US" dirty="0" smtClean="0"/>
              <a:t>Learning: EM style</a:t>
            </a:r>
          </a:p>
          <a:p>
            <a:pPr lvl="1"/>
            <a:r>
              <a:rPr lang="en-US" dirty="0" smtClean="0"/>
              <a:t>Inference: Minimum cost Steiner tree</a:t>
            </a:r>
          </a:p>
          <a:p>
            <a:endParaRPr lang="en-US" dirty="0" smtClean="0"/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SIFT, edges, color segments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smtClean="0"/>
              <a:t>Summary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80900" name="Picture 7" descr="car-bw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579938" y="5246688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8" descr="tree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 rot="629076">
            <a:off x="3208338" y="4500563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902" name="Group 9"/>
          <p:cNvGrpSpPr>
            <a:grpSpLocks/>
          </p:cNvGrpSpPr>
          <p:nvPr/>
        </p:nvGrpSpPr>
        <p:grpSpPr bwMode="auto">
          <a:xfrm>
            <a:off x="3665538" y="2214563"/>
            <a:ext cx="2333625" cy="3581400"/>
            <a:chOff x="1920" y="1392"/>
            <a:chExt cx="1470" cy="2256"/>
          </a:xfrm>
        </p:grpSpPr>
        <p:sp>
          <p:nvSpPr>
            <p:cNvPr id="80932" name="Line 10"/>
            <p:cNvSpPr>
              <a:spLocks noChangeShapeType="1"/>
            </p:cNvSpPr>
            <p:nvPr/>
          </p:nvSpPr>
          <p:spPr bwMode="auto">
            <a:xfrm flipV="1">
              <a:off x="2097" y="2208"/>
              <a:ext cx="63" cy="10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Line 11"/>
            <p:cNvSpPr>
              <a:spLocks noChangeShapeType="1"/>
            </p:cNvSpPr>
            <p:nvPr/>
          </p:nvSpPr>
          <p:spPr bwMode="auto">
            <a:xfrm flipV="1">
              <a:off x="2016" y="2208"/>
              <a:ext cx="144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4" name="Line 12"/>
            <p:cNvSpPr>
              <a:spLocks noChangeShapeType="1"/>
            </p:cNvSpPr>
            <p:nvPr/>
          </p:nvSpPr>
          <p:spPr bwMode="auto">
            <a:xfrm flipV="1">
              <a:off x="1920" y="2208"/>
              <a:ext cx="24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Line 13"/>
            <p:cNvSpPr>
              <a:spLocks noChangeShapeType="1"/>
            </p:cNvSpPr>
            <p:nvPr/>
          </p:nvSpPr>
          <p:spPr bwMode="auto">
            <a:xfrm flipH="1" flipV="1">
              <a:off x="2160" y="2208"/>
              <a:ext cx="24" cy="8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6" name="Line 14"/>
            <p:cNvSpPr>
              <a:spLocks noChangeShapeType="1"/>
            </p:cNvSpPr>
            <p:nvPr/>
          </p:nvSpPr>
          <p:spPr bwMode="auto">
            <a:xfrm flipV="1">
              <a:off x="2016" y="2208"/>
              <a:ext cx="144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Line 15"/>
            <p:cNvSpPr>
              <a:spLocks noChangeShapeType="1"/>
            </p:cNvSpPr>
            <p:nvPr/>
          </p:nvSpPr>
          <p:spPr bwMode="auto">
            <a:xfrm flipV="1">
              <a:off x="3345" y="2688"/>
              <a:ext cx="15" cy="8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8" name="Line 16"/>
            <p:cNvSpPr>
              <a:spLocks noChangeShapeType="1"/>
            </p:cNvSpPr>
            <p:nvPr/>
          </p:nvSpPr>
          <p:spPr bwMode="auto">
            <a:xfrm flipV="1">
              <a:off x="2784" y="2208"/>
              <a:ext cx="240" cy="4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Line 17"/>
            <p:cNvSpPr>
              <a:spLocks noChangeShapeType="1"/>
            </p:cNvSpPr>
            <p:nvPr/>
          </p:nvSpPr>
          <p:spPr bwMode="auto">
            <a:xfrm flipH="1" flipV="1">
              <a:off x="3024" y="2208"/>
              <a:ext cx="45" cy="4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Line 18"/>
            <p:cNvSpPr>
              <a:spLocks noChangeShapeType="1"/>
            </p:cNvSpPr>
            <p:nvPr/>
          </p:nvSpPr>
          <p:spPr bwMode="auto">
            <a:xfrm flipH="1" flipV="1">
              <a:off x="3024" y="2208"/>
              <a:ext cx="336" cy="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Line 19"/>
            <p:cNvSpPr>
              <a:spLocks noChangeShapeType="1"/>
            </p:cNvSpPr>
            <p:nvPr/>
          </p:nvSpPr>
          <p:spPr bwMode="auto">
            <a:xfrm flipV="1">
              <a:off x="2160" y="1824"/>
              <a:ext cx="48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Line 20"/>
            <p:cNvSpPr>
              <a:spLocks noChangeShapeType="1"/>
            </p:cNvSpPr>
            <p:nvPr/>
          </p:nvSpPr>
          <p:spPr bwMode="auto">
            <a:xfrm flipH="1" flipV="1">
              <a:off x="2640" y="1824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Line 21"/>
            <p:cNvSpPr>
              <a:spLocks noChangeShapeType="1"/>
            </p:cNvSpPr>
            <p:nvPr/>
          </p:nvSpPr>
          <p:spPr bwMode="auto">
            <a:xfrm flipH="1">
              <a:off x="2640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4" name="Line 22"/>
            <p:cNvSpPr>
              <a:spLocks noChangeShapeType="1"/>
            </p:cNvSpPr>
            <p:nvPr/>
          </p:nvSpPr>
          <p:spPr bwMode="auto">
            <a:xfrm flipV="1">
              <a:off x="2775" y="2688"/>
              <a:ext cx="9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5" name="Line 23"/>
            <p:cNvSpPr>
              <a:spLocks noChangeShapeType="1"/>
            </p:cNvSpPr>
            <p:nvPr/>
          </p:nvSpPr>
          <p:spPr bwMode="auto">
            <a:xfrm flipV="1">
              <a:off x="2727" y="2688"/>
              <a:ext cx="57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6" name="Line 24"/>
            <p:cNvSpPr>
              <a:spLocks noChangeShapeType="1"/>
            </p:cNvSpPr>
            <p:nvPr/>
          </p:nvSpPr>
          <p:spPr bwMode="auto">
            <a:xfrm flipV="1">
              <a:off x="2616" y="2688"/>
              <a:ext cx="168" cy="8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Line 25"/>
            <p:cNvSpPr>
              <a:spLocks noChangeShapeType="1"/>
            </p:cNvSpPr>
            <p:nvPr/>
          </p:nvSpPr>
          <p:spPr bwMode="auto">
            <a:xfrm flipH="1" flipV="1">
              <a:off x="3072" y="2688"/>
              <a:ext cx="117" cy="6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8" name="Line 26"/>
            <p:cNvSpPr>
              <a:spLocks noChangeShapeType="1"/>
            </p:cNvSpPr>
            <p:nvPr/>
          </p:nvSpPr>
          <p:spPr bwMode="auto">
            <a:xfrm flipH="1" flipV="1">
              <a:off x="3072" y="2688"/>
              <a:ext cx="3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9" name="Line 27"/>
            <p:cNvSpPr>
              <a:spLocks noChangeShapeType="1"/>
            </p:cNvSpPr>
            <p:nvPr/>
          </p:nvSpPr>
          <p:spPr bwMode="auto">
            <a:xfrm flipV="1">
              <a:off x="2928" y="2688"/>
              <a:ext cx="144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0" name="Line 28"/>
            <p:cNvSpPr>
              <a:spLocks noChangeShapeType="1"/>
            </p:cNvSpPr>
            <p:nvPr/>
          </p:nvSpPr>
          <p:spPr bwMode="auto">
            <a:xfrm flipH="1" flipV="1">
              <a:off x="3360" y="2688"/>
              <a:ext cx="30" cy="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1" name="Line 29"/>
            <p:cNvSpPr>
              <a:spLocks noChangeShapeType="1"/>
            </p:cNvSpPr>
            <p:nvPr/>
          </p:nvSpPr>
          <p:spPr bwMode="auto">
            <a:xfrm flipV="1">
              <a:off x="3255" y="2688"/>
              <a:ext cx="105" cy="9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3" name="AutoShape 30"/>
          <p:cNvSpPr>
            <a:spLocks noChangeArrowheads="1"/>
          </p:cNvSpPr>
          <p:nvPr/>
        </p:nvSpPr>
        <p:spPr bwMode="auto">
          <a:xfrm>
            <a:off x="2598738" y="4576763"/>
            <a:ext cx="4648200" cy="1447800"/>
          </a:xfrm>
          <a:prstGeom prst="parallelogram">
            <a:avLst>
              <a:gd name="adj" fmla="val 55471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Text Box 31"/>
          <p:cNvSpPr txBox="1">
            <a:spLocks noChangeArrowheads="1"/>
          </p:cNvSpPr>
          <p:nvPr/>
        </p:nvSpPr>
        <p:spPr bwMode="auto">
          <a:xfrm>
            <a:off x="2827338" y="556736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I</a:t>
            </a:r>
          </a:p>
        </p:txBody>
      </p:sp>
      <p:sp>
        <p:nvSpPr>
          <p:cNvPr id="80905" name="Oval 32"/>
          <p:cNvSpPr>
            <a:spLocks noChangeArrowheads="1"/>
          </p:cNvSpPr>
          <p:nvPr/>
        </p:nvSpPr>
        <p:spPr bwMode="auto">
          <a:xfrm>
            <a:off x="4703763" y="5686425"/>
            <a:ext cx="104775" cy="109538"/>
          </a:xfrm>
          <a:prstGeom prst="ellipse">
            <a:avLst/>
          </a:prstGeom>
          <a:solidFill>
            <a:srgbClr val="E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Oval 33"/>
          <p:cNvSpPr>
            <a:spLocks noChangeArrowheads="1"/>
          </p:cNvSpPr>
          <p:nvPr/>
        </p:nvSpPr>
        <p:spPr bwMode="auto">
          <a:xfrm>
            <a:off x="4884738" y="5643563"/>
            <a:ext cx="104775" cy="109537"/>
          </a:xfrm>
          <a:prstGeom prst="ellipse">
            <a:avLst/>
          </a:prstGeom>
          <a:solidFill>
            <a:srgbClr val="E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Oval 34"/>
          <p:cNvSpPr>
            <a:spLocks noChangeArrowheads="1"/>
          </p:cNvSpPr>
          <p:nvPr/>
        </p:nvSpPr>
        <p:spPr bwMode="auto">
          <a:xfrm>
            <a:off x="4960938" y="5795963"/>
            <a:ext cx="104775" cy="109537"/>
          </a:xfrm>
          <a:prstGeom prst="ellipse">
            <a:avLst/>
          </a:prstGeom>
          <a:solidFill>
            <a:srgbClr val="E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Oval 35"/>
          <p:cNvSpPr>
            <a:spLocks noChangeArrowheads="1"/>
          </p:cNvSpPr>
          <p:nvPr/>
        </p:nvSpPr>
        <p:spPr bwMode="auto">
          <a:xfrm>
            <a:off x="5189538" y="5491163"/>
            <a:ext cx="104775" cy="109537"/>
          </a:xfrm>
          <a:prstGeom prst="ellipse">
            <a:avLst/>
          </a:prstGeom>
          <a:solidFill>
            <a:srgbClr val="E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Oval 36"/>
          <p:cNvSpPr>
            <a:spLocks noChangeArrowheads="1"/>
          </p:cNvSpPr>
          <p:nvPr/>
        </p:nvSpPr>
        <p:spPr bwMode="auto">
          <a:xfrm>
            <a:off x="5494338" y="5567363"/>
            <a:ext cx="104775" cy="109537"/>
          </a:xfrm>
          <a:prstGeom prst="ellipse">
            <a:avLst/>
          </a:prstGeom>
          <a:solidFill>
            <a:srgbClr val="E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Oval 37"/>
          <p:cNvSpPr>
            <a:spLocks noChangeArrowheads="1"/>
          </p:cNvSpPr>
          <p:nvPr/>
        </p:nvSpPr>
        <p:spPr bwMode="auto">
          <a:xfrm>
            <a:off x="5951538" y="5795963"/>
            <a:ext cx="104775" cy="109537"/>
          </a:xfrm>
          <a:prstGeom prst="ellipse">
            <a:avLst/>
          </a:prstGeom>
          <a:solidFill>
            <a:srgbClr val="E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Oval 38"/>
          <p:cNvSpPr>
            <a:spLocks noChangeArrowheads="1"/>
          </p:cNvSpPr>
          <p:nvPr/>
        </p:nvSpPr>
        <p:spPr bwMode="auto">
          <a:xfrm>
            <a:off x="5875338" y="5643563"/>
            <a:ext cx="104775" cy="109537"/>
          </a:xfrm>
          <a:prstGeom prst="ellipse">
            <a:avLst/>
          </a:prstGeom>
          <a:solidFill>
            <a:srgbClr val="E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Oval 39"/>
          <p:cNvSpPr>
            <a:spLocks noChangeArrowheads="1"/>
          </p:cNvSpPr>
          <p:nvPr/>
        </p:nvSpPr>
        <p:spPr bwMode="auto">
          <a:xfrm>
            <a:off x="5722938" y="5795963"/>
            <a:ext cx="104775" cy="109537"/>
          </a:xfrm>
          <a:prstGeom prst="ellipse">
            <a:avLst/>
          </a:prstGeom>
          <a:solidFill>
            <a:srgbClr val="E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Oval 40"/>
          <p:cNvSpPr>
            <a:spLocks noChangeArrowheads="1"/>
          </p:cNvSpPr>
          <p:nvPr/>
        </p:nvSpPr>
        <p:spPr bwMode="auto">
          <a:xfrm>
            <a:off x="5646738" y="5338763"/>
            <a:ext cx="104775" cy="109537"/>
          </a:xfrm>
          <a:prstGeom prst="ellipse">
            <a:avLst/>
          </a:prstGeom>
          <a:solidFill>
            <a:srgbClr val="E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Oval 41"/>
          <p:cNvSpPr>
            <a:spLocks noChangeArrowheads="1"/>
          </p:cNvSpPr>
          <p:nvPr/>
        </p:nvSpPr>
        <p:spPr bwMode="auto">
          <a:xfrm>
            <a:off x="3741738" y="4957763"/>
            <a:ext cx="104775" cy="109537"/>
          </a:xfrm>
          <a:prstGeom prst="ellipse">
            <a:avLst/>
          </a:prstGeom>
          <a:solidFill>
            <a:srgbClr val="E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Oval 42"/>
          <p:cNvSpPr>
            <a:spLocks noChangeArrowheads="1"/>
          </p:cNvSpPr>
          <p:nvPr/>
        </p:nvSpPr>
        <p:spPr bwMode="auto">
          <a:xfrm>
            <a:off x="4046538" y="4881563"/>
            <a:ext cx="104775" cy="109537"/>
          </a:xfrm>
          <a:prstGeom prst="ellipse">
            <a:avLst/>
          </a:prstGeom>
          <a:solidFill>
            <a:srgbClr val="E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Oval 43"/>
          <p:cNvSpPr>
            <a:spLocks noChangeArrowheads="1"/>
          </p:cNvSpPr>
          <p:nvPr/>
        </p:nvSpPr>
        <p:spPr bwMode="auto">
          <a:xfrm>
            <a:off x="3741738" y="5414963"/>
            <a:ext cx="104775" cy="109537"/>
          </a:xfrm>
          <a:prstGeom prst="ellipse">
            <a:avLst/>
          </a:prstGeom>
          <a:solidFill>
            <a:srgbClr val="E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Oval 44"/>
          <p:cNvSpPr>
            <a:spLocks noChangeArrowheads="1"/>
          </p:cNvSpPr>
          <p:nvPr/>
        </p:nvSpPr>
        <p:spPr bwMode="auto">
          <a:xfrm>
            <a:off x="3589338" y="5110163"/>
            <a:ext cx="104775" cy="109537"/>
          </a:xfrm>
          <a:prstGeom prst="ellipse">
            <a:avLst/>
          </a:prstGeom>
          <a:solidFill>
            <a:srgbClr val="E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Oval 45"/>
          <p:cNvSpPr>
            <a:spLocks noChangeArrowheads="1"/>
          </p:cNvSpPr>
          <p:nvPr/>
        </p:nvSpPr>
        <p:spPr bwMode="auto">
          <a:xfrm>
            <a:off x="4741863" y="2824163"/>
            <a:ext cx="128587" cy="133350"/>
          </a:xfrm>
          <a:prstGeom prst="ellipse">
            <a:avLst/>
          </a:prstGeom>
          <a:solidFill>
            <a:srgbClr val="EBEB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Oval 46"/>
          <p:cNvSpPr>
            <a:spLocks noChangeArrowheads="1"/>
          </p:cNvSpPr>
          <p:nvPr/>
        </p:nvSpPr>
        <p:spPr bwMode="auto">
          <a:xfrm>
            <a:off x="5351463" y="3452813"/>
            <a:ext cx="128587" cy="133350"/>
          </a:xfrm>
          <a:prstGeom prst="ellipse">
            <a:avLst/>
          </a:prstGeom>
          <a:solidFill>
            <a:srgbClr val="2606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0" name="Oval 47"/>
          <p:cNvSpPr>
            <a:spLocks noChangeArrowheads="1"/>
          </p:cNvSpPr>
          <p:nvPr/>
        </p:nvSpPr>
        <p:spPr bwMode="auto">
          <a:xfrm>
            <a:off x="3975100" y="3443288"/>
            <a:ext cx="128588" cy="133350"/>
          </a:xfrm>
          <a:prstGeom prst="ellipse">
            <a:avLst/>
          </a:prstGeom>
          <a:solidFill>
            <a:srgbClr val="2606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1" name="Oval 48"/>
          <p:cNvSpPr>
            <a:spLocks noChangeArrowheads="1"/>
          </p:cNvSpPr>
          <p:nvPr/>
        </p:nvSpPr>
        <p:spPr bwMode="auto">
          <a:xfrm>
            <a:off x="3894138" y="5110163"/>
            <a:ext cx="104775" cy="109537"/>
          </a:xfrm>
          <a:prstGeom prst="ellipse">
            <a:avLst/>
          </a:prstGeom>
          <a:solidFill>
            <a:srgbClr val="EE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2" name="Text Box 49"/>
          <p:cNvSpPr txBox="1">
            <a:spLocks noChangeArrowheads="1"/>
          </p:cNvSpPr>
          <p:nvPr/>
        </p:nvSpPr>
        <p:spPr bwMode="auto">
          <a:xfrm>
            <a:off x="4960938" y="20621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Root</a:t>
            </a:r>
          </a:p>
        </p:txBody>
      </p:sp>
      <p:sp>
        <p:nvSpPr>
          <p:cNvPr id="80923" name="Text Box 50"/>
          <p:cNvSpPr txBox="1">
            <a:spLocks noChangeArrowheads="1"/>
          </p:cNvSpPr>
          <p:nvPr/>
        </p:nvSpPr>
        <p:spPr bwMode="auto">
          <a:xfrm>
            <a:off x="4960938" y="27479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Scene</a:t>
            </a:r>
          </a:p>
        </p:txBody>
      </p:sp>
      <p:sp>
        <p:nvSpPr>
          <p:cNvPr id="80924" name="Text Box 51"/>
          <p:cNvSpPr txBox="1">
            <a:spLocks noChangeArrowheads="1"/>
          </p:cNvSpPr>
          <p:nvPr/>
        </p:nvSpPr>
        <p:spPr bwMode="auto">
          <a:xfrm>
            <a:off x="5570538" y="33575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Objects</a:t>
            </a:r>
          </a:p>
        </p:txBody>
      </p:sp>
      <p:sp>
        <p:nvSpPr>
          <p:cNvPr id="80925" name="Text Box 52"/>
          <p:cNvSpPr txBox="1">
            <a:spLocks noChangeArrowheads="1"/>
          </p:cNvSpPr>
          <p:nvPr/>
        </p:nvSpPr>
        <p:spPr bwMode="auto">
          <a:xfrm>
            <a:off x="6103938" y="4119563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Object Parts</a:t>
            </a:r>
          </a:p>
        </p:txBody>
      </p:sp>
      <p:sp>
        <p:nvSpPr>
          <p:cNvPr id="80926" name="Text Box 53"/>
          <p:cNvSpPr txBox="1">
            <a:spLocks noChangeArrowheads="1"/>
          </p:cNvSpPr>
          <p:nvPr/>
        </p:nvSpPr>
        <p:spPr bwMode="auto">
          <a:xfrm>
            <a:off x="6027738" y="5064125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Features</a:t>
            </a:r>
          </a:p>
        </p:txBody>
      </p:sp>
      <p:sp>
        <p:nvSpPr>
          <p:cNvPr id="80927" name="Oval 54"/>
          <p:cNvSpPr>
            <a:spLocks noChangeArrowheads="1"/>
          </p:cNvSpPr>
          <p:nvPr/>
        </p:nvSpPr>
        <p:spPr bwMode="auto">
          <a:xfrm>
            <a:off x="5427663" y="4219575"/>
            <a:ext cx="133350" cy="133350"/>
          </a:xfrm>
          <a:prstGeom prst="ellipse">
            <a:avLst/>
          </a:prstGeom>
          <a:solidFill>
            <a:srgbClr val="06E81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8" name="Oval 55"/>
          <p:cNvSpPr>
            <a:spLocks noChangeArrowheads="1"/>
          </p:cNvSpPr>
          <p:nvPr/>
        </p:nvSpPr>
        <p:spPr bwMode="auto">
          <a:xfrm>
            <a:off x="5880100" y="4214813"/>
            <a:ext cx="133350" cy="133350"/>
          </a:xfrm>
          <a:prstGeom prst="ellipse">
            <a:avLst/>
          </a:prstGeom>
          <a:solidFill>
            <a:srgbClr val="06E81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9" name="Oval 56"/>
          <p:cNvSpPr>
            <a:spLocks noChangeArrowheads="1"/>
          </p:cNvSpPr>
          <p:nvPr/>
        </p:nvSpPr>
        <p:spPr bwMode="auto">
          <a:xfrm>
            <a:off x="4965700" y="4219575"/>
            <a:ext cx="133350" cy="133350"/>
          </a:xfrm>
          <a:prstGeom prst="ellipse">
            <a:avLst/>
          </a:prstGeom>
          <a:solidFill>
            <a:srgbClr val="06E81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0" name="Oval 57"/>
          <p:cNvSpPr>
            <a:spLocks noChangeArrowheads="1"/>
          </p:cNvSpPr>
          <p:nvPr/>
        </p:nvSpPr>
        <p:spPr bwMode="auto">
          <a:xfrm>
            <a:off x="4740275" y="2143125"/>
            <a:ext cx="128588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rot="2340181">
            <a:off x="6216650" y="3794125"/>
            <a:ext cx="361950" cy="13620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14675" y="4572000"/>
            <a:ext cx="1123950" cy="571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29150" y="3609975"/>
            <a:ext cx="731838" cy="731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4629150"/>
            <a:ext cx="485775" cy="11811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67050" y="2419350"/>
            <a:ext cx="1476375" cy="12287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2175697">
            <a:off x="5581650" y="2419350"/>
            <a:ext cx="1123950" cy="571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4750" y="29337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71875" y="474345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91100" y="51054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67450" y="436245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48375" y="260985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67275" y="3857625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>
            <a:stCxn id="16" idx="6"/>
            <a:endCxn id="14" idx="2"/>
          </p:cNvCxnSpPr>
          <p:nvPr/>
        </p:nvCxnSpPr>
        <p:spPr>
          <a:xfrm>
            <a:off x="5095875" y="3971925"/>
            <a:ext cx="1171575" cy="5048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4"/>
            <a:endCxn id="13" idx="0"/>
          </p:cNvCxnSpPr>
          <p:nvPr/>
        </p:nvCxnSpPr>
        <p:spPr>
          <a:xfrm rot="16200000" flipH="1">
            <a:off x="4533900" y="4533900"/>
            <a:ext cx="1019175" cy="123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3"/>
            <a:endCxn id="12" idx="7"/>
          </p:cNvCxnSpPr>
          <p:nvPr/>
        </p:nvCxnSpPr>
        <p:spPr>
          <a:xfrm rot="5400000">
            <a:off x="3971926" y="3848100"/>
            <a:ext cx="723900" cy="11334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1"/>
            <a:endCxn id="11" idx="5"/>
          </p:cNvCxnSpPr>
          <p:nvPr/>
        </p:nvCxnSpPr>
        <p:spPr>
          <a:xfrm rot="16200000" flipV="1">
            <a:off x="4024313" y="3014663"/>
            <a:ext cx="7620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7"/>
            <a:endCxn id="15" idx="3"/>
          </p:cNvCxnSpPr>
          <p:nvPr/>
        </p:nvCxnSpPr>
        <p:spPr>
          <a:xfrm rot="5400000" flipH="1" flipV="1">
            <a:off x="5029201" y="2838450"/>
            <a:ext cx="1085850" cy="1019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7" name="Rectangle 40"/>
          <p:cNvSpPr>
            <a:spLocks noChangeArrowheads="1"/>
          </p:cNvSpPr>
          <p:nvPr/>
        </p:nvSpPr>
        <p:spPr bwMode="auto">
          <a:xfrm>
            <a:off x="5651500" y="2198688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2</a:t>
            </a:r>
            <a:endParaRPr lang="en-US"/>
          </a:p>
        </p:txBody>
      </p:sp>
      <p:sp>
        <p:nvSpPr>
          <p:cNvPr id="24598" name="Rectangle 41"/>
          <p:cNvSpPr>
            <a:spLocks noChangeArrowheads="1"/>
          </p:cNvSpPr>
          <p:nvPr/>
        </p:nvSpPr>
        <p:spPr bwMode="auto">
          <a:xfrm>
            <a:off x="6397625" y="3922713"/>
            <a:ext cx="419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r</a:t>
            </a:r>
            <a:r>
              <a:rPr lang="en-US" baseline="-25000">
                <a:sym typeface="Wingdings" pitchFamily="2" charset="2"/>
              </a:rPr>
              <a:t>2</a:t>
            </a:r>
            <a:endParaRPr lang="en-US"/>
          </a:p>
        </p:txBody>
      </p:sp>
      <p:sp>
        <p:nvSpPr>
          <p:cNvPr id="24599" name="Rectangle 42"/>
          <p:cNvSpPr>
            <a:spLocks noChangeArrowheads="1"/>
          </p:cNvSpPr>
          <p:nvPr/>
        </p:nvSpPr>
        <p:spPr bwMode="auto">
          <a:xfrm>
            <a:off x="4870450" y="5227638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1</a:t>
            </a:r>
            <a:endParaRPr lang="en-US"/>
          </a:p>
        </p:txBody>
      </p:sp>
      <p:sp>
        <p:nvSpPr>
          <p:cNvPr id="24600" name="Rectangle 43"/>
          <p:cNvSpPr>
            <a:spLocks noChangeArrowheads="1"/>
          </p:cNvSpPr>
          <p:nvPr/>
        </p:nvSpPr>
        <p:spPr bwMode="auto">
          <a:xfrm>
            <a:off x="3136900" y="4579938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2</a:t>
            </a:r>
            <a:endParaRPr lang="en-US"/>
          </a:p>
        </p:txBody>
      </p:sp>
      <p:sp>
        <p:nvSpPr>
          <p:cNvPr id="24601" name="Rectangle 44"/>
          <p:cNvSpPr>
            <a:spLocks noChangeArrowheads="1"/>
          </p:cNvSpPr>
          <p:nvPr/>
        </p:nvSpPr>
        <p:spPr bwMode="auto">
          <a:xfrm>
            <a:off x="3565525" y="2322513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3</a:t>
            </a:r>
            <a:endParaRPr lang="en-US"/>
          </a:p>
        </p:txBody>
      </p:sp>
      <p:sp>
        <p:nvSpPr>
          <p:cNvPr id="24602" name="Rectangle 45"/>
          <p:cNvSpPr>
            <a:spLocks noChangeArrowheads="1"/>
          </p:cNvSpPr>
          <p:nvPr/>
        </p:nvSpPr>
        <p:spPr bwMode="auto">
          <a:xfrm>
            <a:off x="4778375" y="3436938"/>
            <a:ext cx="419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r</a:t>
            </a:r>
            <a:r>
              <a:rPr lang="en-US" baseline="-25000">
                <a:sym typeface="Wingdings" pitchFamily="2" charset="2"/>
              </a:rPr>
              <a:t>1</a:t>
            </a:r>
            <a:endParaRPr lang="en-US" baseline="-25000"/>
          </a:p>
        </p:txBody>
      </p:sp>
      <p:sp>
        <p:nvSpPr>
          <p:cNvPr id="24603" name="Rectangle 47"/>
          <p:cNvSpPr>
            <a:spLocks noChangeArrowheads="1"/>
          </p:cNvSpPr>
          <p:nvPr/>
        </p:nvSpPr>
        <p:spPr bwMode="auto">
          <a:xfrm>
            <a:off x="5599113" y="370363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0.9</a:t>
            </a:r>
            <a:endParaRPr lang="en-US" sz="2000" b="0"/>
          </a:p>
        </p:txBody>
      </p:sp>
      <p:sp>
        <p:nvSpPr>
          <p:cNvPr id="24604" name="Rectangle 48"/>
          <p:cNvSpPr>
            <a:spLocks noChangeArrowheads="1"/>
          </p:cNvSpPr>
          <p:nvPr/>
        </p:nvSpPr>
        <p:spPr bwMode="auto">
          <a:xfrm>
            <a:off x="5160963" y="292258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0.1</a:t>
            </a:r>
            <a:endParaRPr lang="en-US" sz="2000" b="0"/>
          </a:p>
        </p:txBody>
      </p:sp>
      <p:sp>
        <p:nvSpPr>
          <p:cNvPr id="24605" name="Rectangle 49"/>
          <p:cNvSpPr>
            <a:spLocks noChangeArrowheads="1"/>
          </p:cNvSpPr>
          <p:nvPr/>
        </p:nvSpPr>
        <p:spPr bwMode="auto">
          <a:xfrm>
            <a:off x="5189538" y="433228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0.6</a:t>
            </a:r>
            <a:endParaRPr lang="en-US" sz="2000" b="0"/>
          </a:p>
        </p:txBody>
      </p:sp>
      <p:sp>
        <p:nvSpPr>
          <p:cNvPr id="24606" name="Rectangle 50"/>
          <p:cNvSpPr>
            <a:spLocks noChangeArrowheads="1"/>
          </p:cNvSpPr>
          <p:nvPr/>
        </p:nvSpPr>
        <p:spPr bwMode="auto">
          <a:xfrm>
            <a:off x="4265613" y="438943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0.7</a:t>
            </a:r>
            <a:endParaRPr lang="en-US" sz="2000" b="0"/>
          </a:p>
        </p:txBody>
      </p:sp>
      <p:sp>
        <p:nvSpPr>
          <p:cNvPr id="24607" name="Rectangle 51"/>
          <p:cNvSpPr>
            <a:spLocks noChangeArrowheads="1"/>
          </p:cNvSpPr>
          <p:nvPr/>
        </p:nvSpPr>
        <p:spPr bwMode="auto">
          <a:xfrm>
            <a:off x="4046538" y="354171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0.6</a:t>
            </a:r>
            <a:endParaRPr lang="en-US" sz="2000" b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Rule based</a:t>
            </a:r>
            <a:endParaRPr lang="en-US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14675" y="4572000"/>
            <a:ext cx="1123950" cy="571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29150" y="3609975"/>
            <a:ext cx="731838" cy="731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4629150"/>
            <a:ext cx="485775" cy="11811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2340181">
            <a:off x="6207125" y="3794125"/>
            <a:ext cx="361950" cy="13620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67050" y="2419350"/>
            <a:ext cx="1476375" cy="12287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2175697">
            <a:off x="5581650" y="2419350"/>
            <a:ext cx="1123950" cy="5715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4750" y="29337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71875" y="474345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91100" y="51054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67450" y="436245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48375" y="260985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67275" y="3857625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>
            <a:stCxn id="16" idx="6"/>
            <a:endCxn id="14" idx="2"/>
          </p:cNvCxnSpPr>
          <p:nvPr/>
        </p:nvCxnSpPr>
        <p:spPr>
          <a:xfrm>
            <a:off x="5095875" y="3971925"/>
            <a:ext cx="1171575" cy="5048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4"/>
            <a:endCxn id="13" idx="0"/>
          </p:cNvCxnSpPr>
          <p:nvPr/>
        </p:nvCxnSpPr>
        <p:spPr>
          <a:xfrm rot="16200000" flipH="1">
            <a:off x="4533900" y="4533900"/>
            <a:ext cx="1019175" cy="123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3"/>
            <a:endCxn id="12" idx="7"/>
          </p:cNvCxnSpPr>
          <p:nvPr/>
        </p:nvCxnSpPr>
        <p:spPr>
          <a:xfrm rot="5400000">
            <a:off x="3971926" y="3848100"/>
            <a:ext cx="723900" cy="11334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1"/>
            <a:endCxn id="11" idx="5"/>
          </p:cNvCxnSpPr>
          <p:nvPr/>
        </p:nvCxnSpPr>
        <p:spPr>
          <a:xfrm rot="16200000" flipV="1">
            <a:off x="4024313" y="3014663"/>
            <a:ext cx="7620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7"/>
            <a:endCxn id="15" idx="3"/>
          </p:cNvCxnSpPr>
          <p:nvPr/>
        </p:nvCxnSpPr>
        <p:spPr>
          <a:xfrm rot="5400000" flipH="1" flipV="1">
            <a:off x="5029201" y="2838450"/>
            <a:ext cx="1085850" cy="1019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1" name="Rectangle 40"/>
          <p:cNvSpPr>
            <a:spLocks noChangeArrowheads="1"/>
          </p:cNvSpPr>
          <p:nvPr/>
        </p:nvSpPr>
        <p:spPr bwMode="auto">
          <a:xfrm>
            <a:off x="5651500" y="2198688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2</a:t>
            </a:r>
            <a:endParaRPr lang="en-US"/>
          </a:p>
        </p:txBody>
      </p:sp>
      <p:sp>
        <p:nvSpPr>
          <p:cNvPr id="25622" name="Rectangle 41"/>
          <p:cNvSpPr>
            <a:spLocks noChangeArrowheads="1"/>
          </p:cNvSpPr>
          <p:nvPr/>
        </p:nvSpPr>
        <p:spPr bwMode="auto">
          <a:xfrm>
            <a:off x="6397625" y="3922713"/>
            <a:ext cx="419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r</a:t>
            </a:r>
            <a:r>
              <a:rPr lang="en-US" baseline="-25000">
                <a:sym typeface="Wingdings" pitchFamily="2" charset="2"/>
              </a:rPr>
              <a:t>2</a:t>
            </a:r>
            <a:endParaRPr lang="en-US"/>
          </a:p>
        </p:txBody>
      </p:sp>
      <p:sp>
        <p:nvSpPr>
          <p:cNvPr id="25623" name="Rectangle 42"/>
          <p:cNvSpPr>
            <a:spLocks noChangeArrowheads="1"/>
          </p:cNvSpPr>
          <p:nvPr/>
        </p:nvSpPr>
        <p:spPr bwMode="auto">
          <a:xfrm>
            <a:off x="4870450" y="5227638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1</a:t>
            </a:r>
            <a:endParaRPr lang="en-US"/>
          </a:p>
        </p:txBody>
      </p:sp>
      <p:sp>
        <p:nvSpPr>
          <p:cNvPr id="25624" name="Rectangle 43"/>
          <p:cNvSpPr>
            <a:spLocks noChangeArrowheads="1"/>
          </p:cNvSpPr>
          <p:nvPr/>
        </p:nvSpPr>
        <p:spPr bwMode="auto">
          <a:xfrm>
            <a:off x="3136900" y="4579938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2</a:t>
            </a:r>
            <a:endParaRPr lang="en-US"/>
          </a:p>
        </p:txBody>
      </p:sp>
      <p:sp>
        <p:nvSpPr>
          <p:cNvPr id="25625" name="Rectangle 44"/>
          <p:cNvSpPr>
            <a:spLocks noChangeArrowheads="1"/>
          </p:cNvSpPr>
          <p:nvPr/>
        </p:nvSpPr>
        <p:spPr bwMode="auto">
          <a:xfrm>
            <a:off x="3565525" y="2322513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3</a:t>
            </a:r>
            <a:endParaRPr lang="en-US"/>
          </a:p>
        </p:txBody>
      </p:sp>
      <p:sp>
        <p:nvSpPr>
          <p:cNvPr id="25626" name="Rectangle 45"/>
          <p:cNvSpPr>
            <a:spLocks noChangeArrowheads="1"/>
          </p:cNvSpPr>
          <p:nvPr/>
        </p:nvSpPr>
        <p:spPr bwMode="auto">
          <a:xfrm>
            <a:off x="4778375" y="3436938"/>
            <a:ext cx="419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r</a:t>
            </a:r>
            <a:r>
              <a:rPr lang="en-US" baseline="-25000">
                <a:sym typeface="Wingdings" pitchFamily="2" charset="2"/>
              </a:rPr>
              <a:t>1</a:t>
            </a:r>
            <a:endParaRPr lang="en-US" baseline="-25000"/>
          </a:p>
        </p:txBody>
      </p:sp>
      <p:sp>
        <p:nvSpPr>
          <p:cNvPr id="25627" name="Rectangle 47"/>
          <p:cNvSpPr>
            <a:spLocks noChangeArrowheads="1"/>
          </p:cNvSpPr>
          <p:nvPr/>
        </p:nvSpPr>
        <p:spPr bwMode="auto">
          <a:xfrm>
            <a:off x="5599113" y="370363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0.9</a:t>
            </a:r>
            <a:endParaRPr lang="en-US" sz="2000" b="0"/>
          </a:p>
        </p:txBody>
      </p:sp>
      <p:sp>
        <p:nvSpPr>
          <p:cNvPr id="25628" name="Rectangle 48"/>
          <p:cNvSpPr>
            <a:spLocks noChangeArrowheads="1"/>
          </p:cNvSpPr>
          <p:nvPr/>
        </p:nvSpPr>
        <p:spPr bwMode="auto">
          <a:xfrm>
            <a:off x="5160963" y="292258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0.1</a:t>
            </a:r>
            <a:endParaRPr lang="en-US" sz="2000" b="0"/>
          </a:p>
        </p:txBody>
      </p:sp>
      <p:sp>
        <p:nvSpPr>
          <p:cNvPr id="25629" name="Rectangle 49"/>
          <p:cNvSpPr>
            <a:spLocks noChangeArrowheads="1"/>
          </p:cNvSpPr>
          <p:nvPr/>
        </p:nvSpPr>
        <p:spPr bwMode="auto">
          <a:xfrm>
            <a:off x="5189538" y="433228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0.6</a:t>
            </a:r>
            <a:endParaRPr lang="en-US" sz="2000" b="0"/>
          </a:p>
        </p:txBody>
      </p:sp>
      <p:sp>
        <p:nvSpPr>
          <p:cNvPr id="25630" name="Rectangle 50"/>
          <p:cNvSpPr>
            <a:spLocks noChangeArrowheads="1"/>
          </p:cNvSpPr>
          <p:nvPr/>
        </p:nvSpPr>
        <p:spPr bwMode="auto">
          <a:xfrm>
            <a:off x="4265613" y="438943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0.7</a:t>
            </a:r>
            <a:endParaRPr lang="en-US" sz="2000" b="0"/>
          </a:p>
        </p:txBody>
      </p:sp>
      <p:sp>
        <p:nvSpPr>
          <p:cNvPr id="25631" name="Rectangle 51"/>
          <p:cNvSpPr>
            <a:spLocks noChangeArrowheads="1"/>
          </p:cNvSpPr>
          <p:nvPr/>
        </p:nvSpPr>
        <p:spPr bwMode="auto">
          <a:xfrm>
            <a:off x="4046538" y="354171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0.6</a:t>
            </a:r>
            <a:endParaRPr lang="en-US" sz="2000" b="0"/>
          </a:p>
        </p:txBody>
      </p:sp>
      <p:sp>
        <p:nvSpPr>
          <p:cNvPr id="35" name="Oval 34"/>
          <p:cNvSpPr/>
          <p:nvPr/>
        </p:nvSpPr>
        <p:spPr>
          <a:xfrm>
            <a:off x="6143625" y="5353050"/>
            <a:ext cx="276225" cy="5524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115175" y="4714875"/>
            <a:ext cx="419100" cy="4000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 rot="203575">
            <a:off x="6038850" y="3533775"/>
            <a:ext cx="619125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Arrow Connector 46"/>
          <p:cNvCxnSpPr>
            <a:stCxn id="14" idx="4"/>
            <a:endCxn id="65" idx="0"/>
          </p:cNvCxnSpPr>
          <p:nvPr/>
        </p:nvCxnSpPr>
        <p:spPr>
          <a:xfrm rot="5400000">
            <a:off x="5862637" y="5014913"/>
            <a:ext cx="942975" cy="95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4" idx="5"/>
            <a:endCxn id="64" idx="1"/>
          </p:cNvCxnSpPr>
          <p:nvPr/>
        </p:nvCxnSpPr>
        <p:spPr>
          <a:xfrm rot="16200000" flipH="1">
            <a:off x="6710363" y="4310063"/>
            <a:ext cx="276225" cy="7715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4" idx="0"/>
            <a:endCxn id="63" idx="4"/>
          </p:cNvCxnSpPr>
          <p:nvPr/>
        </p:nvCxnSpPr>
        <p:spPr>
          <a:xfrm rot="16200000" flipV="1">
            <a:off x="6081712" y="4062413"/>
            <a:ext cx="561975" cy="3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229350" y="3571875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200900" y="4800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172200" y="5534025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Hierarchical rule-based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05099" y="3467100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90850" y="476250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80138" y="50577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6488" y="578485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24350" y="585946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60925" y="533558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79925" y="480060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2331585" y="2343150"/>
            <a:ext cx="1076325" cy="430213"/>
            <a:chOff x="3219450" y="1733550"/>
            <a:chExt cx="1076330" cy="431006"/>
          </a:xfrm>
        </p:grpSpPr>
        <p:sp>
          <p:nvSpPr>
            <p:cNvPr id="5" name="Oval 4"/>
            <p:cNvSpPr/>
            <p:nvPr/>
          </p:nvSpPr>
          <p:spPr>
            <a:xfrm>
              <a:off x="3219450" y="1733550"/>
              <a:ext cx="180976" cy="18130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11551" y="1733550"/>
              <a:ext cx="180976" cy="181309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817941" y="1735141"/>
              <a:ext cx="179388" cy="181309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114804" y="1735141"/>
              <a:ext cx="180976" cy="181309"/>
            </a:xfrm>
            <a:prstGeom prst="ellipse">
              <a:avLst/>
            </a:prstGeom>
            <a:noFill/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84551" y="1983247"/>
              <a:ext cx="180976" cy="181309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17927" y="1981656"/>
              <a:ext cx="180976" cy="181309"/>
            </a:xfrm>
            <a:prstGeom prst="ellipse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90979" y="1972114"/>
              <a:ext cx="180976" cy="181309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3705225" y="47053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00375" y="54768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27675" y="4506913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080000" y="40957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29000" y="5133975"/>
            <a:ext cx="228600" cy="228600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48150" y="5248275"/>
            <a:ext cx="228600" cy="22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05400" y="4486275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7" name="Straight Arrow Connector 66"/>
          <p:cNvCxnSpPr>
            <a:stCxn id="31" idx="0"/>
            <a:endCxn id="23" idx="3"/>
          </p:cNvCxnSpPr>
          <p:nvPr/>
        </p:nvCxnSpPr>
        <p:spPr>
          <a:xfrm rot="5400000" flipH="1" flipV="1">
            <a:off x="3500438" y="4902200"/>
            <a:ext cx="274637" cy="18891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5" idx="5"/>
          </p:cNvCxnSpPr>
          <p:nvPr/>
        </p:nvCxnSpPr>
        <p:spPr>
          <a:xfrm rot="10800000">
            <a:off x="3144838" y="4916488"/>
            <a:ext cx="274637" cy="19843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24" idx="7"/>
          </p:cNvCxnSpPr>
          <p:nvPr/>
        </p:nvCxnSpPr>
        <p:spPr>
          <a:xfrm rot="10800000" flipV="1">
            <a:off x="3154363" y="5372100"/>
            <a:ext cx="236537" cy="1317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1" idx="2"/>
            <a:endCxn id="17" idx="1"/>
          </p:cNvCxnSpPr>
          <p:nvPr/>
        </p:nvCxnSpPr>
        <p:spPr>
          <a:xfrm rot="16200000" flipH="1">
            <a:off x="3383756" y="5522119"/>
            <a:ext cx="447675" cy="128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1" idx="3"/>
            <a:endCxn id="32" idx="1"/>
          </p:cNvCxnSpPr>
          <p:nvPr/>
        </p:nvCxnSpPr>
        <p:spPr>
          <a:xfrm>
            <a:off x="3657600" y="5248275"/>
            <a:ext cx="590550" cy="1143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32" idx="0"/>
            <a:endCxn id="20" idx="3"/>
          </p:cNvCxnSpPr>
          <p:nvPr/>
        </p:nvCxnSpPr>
        <p:spPr>
          <a:xfrm rot="5400000" flipH="1" flipV="1">
            <a:off x="4287044" y="5029994"/>
            <a:ext cx="293687" cy="14287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2" idx="3"/>
            <a:endCxn id="19" idx="2"/>
          </p:cNvCxnSpPr>
          <p:nvPr/>
        </p:nvCxnSpPr>
        <p:spPr>
          <a:xfrm>
            <a:off x="4476750" y="5362575"/>
            <a:ext cx="384175" cy="650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2" idx="2"/>
            <a:endCxn id="18" idx="0"/>
          </p:cNvCxnSpPr>
          <p:nvPr/>
        </p:nvCxnSpPr>
        <p:spPr>
          <a:xfrm rot="16200000" flipH="1">
            <a:off x="4197350" y="5641975"/>
            <a:ext cx="382588" cy="523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3" idx="3"/>
            <a:endCxn id="28" idx="2"/>
          </p:cNvCxnSpPr>
          <p:nvPr/>
        </p:nvCxnSpPr>
        <p:spPr>
          <a:xfrm flipV="1">
            <a:off x="5334000" y="4598988"/>
            <a:ext cx="193675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3" idx="0"/>
            <a:endCxn id="29" idx="5"/>
          </p:cNvCxnSpPr>
          <p:nvPr/>
        </p:nvCxnSpPr>
        <p:spPr>
          <a:xfrm rot="5400000" flipH="1" flipV="1">
            <a:off x="5108575" y="4360863"/>
            <a:ext cx="236537" cy="142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ontent Placeholder 2"/>
          <p:cNvSpPr txBox="1">
            <a:spLocks/>
          </p:cNvSpPr>
          <p:nvPr/>
        </p:nvSpPr>
        <p:spPr>
          <a:xfrm>
            <a:off x="4371975" y="1571625"/>
            <a:ext cx="4810125" cy="45545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0" dirty="0">
                <a:latin typeface="+mn-lt"/>
              </a:rPr>
              <a:t>Rules R </a:t>
            </a:r>
          </a:p>
          <a:p>
            <a:pPr marL="420624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n-US" sz="3000" b="0" dirty="0">
              <a:latin typeface="+mn-lt"/>
            </a:endParaRPr>
          </a:p>
          <a:p>
            <a:pPr marL="420624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n-US" sz="3000" b="0" dirty="0">
              <a:latin typeface="+mn-lt"/>
            </a:endParaRPr>
          </a:p>
          <a:p>
            <a:pPr marL="420624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0" dirty="0">
                <a:latin typeface="+mn-lt"/>
              </a:rPr>
              <a:t>Image-parts </a:t>
            </a:r>
            <a:r>
              <a:rPr lang="en-US" sz="3000" b="0" dirty="0" smtClean="0">
                <a:latin typeface="+mn-lt"/>
              </a:rPr>
              <a:t>V</a:t>
            </a:r>
            <a:endParaRPr lang="en-US" sz="3000" b="0" dirty="0"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181600" y="2514600"/>
            <a:ext cx="228600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419975" y="2533650"/>
            <a:ext cx="228600" cy="228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5638800" y="2228850"/>
            <a:ext cx="1092200" cy="1017588"/>
            <a:chOff x="3067050" y="2419349"/>
            <a:chExt cx="3638550" cy="3390900"/>
          </a:xfrm>
        </p:grpSpPr>
        <p:sp>
          <p:nvSpPr>
            <p:cNvPr id="98" name="Oval 97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7" name="Straight Arrow Connector 106"/>
            <p:cNvCxnSpPr>
              <a:stCxn id="106" idx="6"/>
            </p:cNvCxnSpPr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06" idx="4"/>
              <a:endCxn id="105" idx="0"/>
            </p:cNvCxnSpPr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6" idx="3"/>
              <a:endCxn id="104" idx="7"/>
            </p:cNvCxnSpPr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6" idx="1"/>
              <a:endCxn id="103" idx="5"/>
            </p:cNvCxnSpPr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6" idx="7"/>
            </p:cNvCxnSpPr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8029575" y="2352675"/>
            <a:ext cx="449263" cy="711200"/>
            <a:chOff x="1104901" y="476250"/>
            <a:chExt cx="1495424" cy="2371725"/>
          </a:xfrm>
        </p:grpSpPr>
        <p:sp>
          <p:nvSpPr>
            <p:cNvPr id="116" name="Oval 115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1" name="Straight Arrow Connector 120"/>
            <p:cNvCxnSpPr>
              <a:stCxn id="117" idx="4"/>
              <a:endCxn id="126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7" idx="5"/>
              <a:endCxn id="125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7" idx="0"/>
              <a:endCxn id="124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5105400" y="508635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Arrow Connector 72"/>
          <p:cNvCxnSpPr>
            <a:stCxn id="70" idx="3"/>
            <a:endCxn id="16" idx="2"/>
          </p:cNvCxnSpPr>
          <p:nvPr/>
        </p:nvCxnSpPr>
        <p:spPr>
          <a:xfrm flipV="1">
            <a:off x="5334000" y="5148263"/>
            <a:ext cx="846138" cy="523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0" idx="0"/>
            <a:endCxn id="33" idx="2"/>
          </p:cNvCxnSpPr>
          <p:nvPr/>
        </p:nvCxnSpPr>
        <p:spPr>
          <a:xfrm rot="5400000" flipH="1" flipV="1">
            <a:off x="5034756" y="4901407"/>
            <a:ext cx="37147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0" idx="1"/>
            <a:endCxn id="31" idx="3"/>
          </p:cNvCxnSpPr>
          <p:nvPr/>
        </p:nvCxnSpPr>
        <p:spPr>
          <a:xfrm rot="10800000" flipV="1">
            <a:off x="3657600" y="5200650"/>
            <a:ext cx="1447800" cy="476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562475" y="2543175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1286841" y="1575741"/>
            <a:ext cx="4810125" cy="45545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0" dirty="0" err="1" smtClean="0">
                <a:latin typeface="+mn-lt"/>
              </a:rPr>
              <a:t>Codewords</a:t>
            </a:r>
            <a:r>
              <a:rPr lang="en-US" sz="3000" b="0" dirty="0" smtClean="0">
                <a:latin typeface="+mn-lt"/>
              </a:rPr>
              <a:t> C</a:t>
            </a:r>
            <a:endParaRPr lang="en-US" sz="3000" b="0" dirty="0">
              <a:latin typeface="+mn-lt"/>
            </a:endParaRPr>
          </a:p>
          <a:p>
            <a:pPr marL="420624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n-US" sz="3000" b="0" dirty="0">
              <a:latin typeface="+mn-lt"/>
            </a:endParaRPr>
          </a:p>
          <a:p>
            <a:pPr marL="420624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n-US" sz="3000" b="0" dirty="0">
              <a:latin typeface="+mn-lt"/>
            </a:endParaRPr>
          </a:p>
          <a:p>
            <a:pPr marL="420624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000" b="0" dirty="0" smtClean="0">
                <a:latin typeface="+mn-lt"/>
              </a:rPr>
              <a:t>Features F</a:t>
            </a:r>
            <a:endParaRPr lang="en-US" sz="3000" b="0" dirty="0">
              <a:latin typeface="+mn-lt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95" grpId="0" animBg="1"/>
      <p:bldP spid="96" grpId="0" animBg="1"/>
      <p:bldP spid="70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05099" y="3467100"/>
            <a:ext cx="3981450" cy="3124200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90850" y="476250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80138" y="5057775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6488" y="578485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24350" y="5859463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60925" y="5335588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79925" y="4800600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05225" y="47053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00375" y="5476875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27675" y="4506913"/>
            <a:ext cx="180975" cy="180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80000" y="4095750"/>
            <a:ext cx="180975" cy="1809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33975"/>
            <a:ext cx="228600" cy="228600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48150" y="5248275"/>
            <a:ext cx="228600" cy="22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05400" y="4486275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>
            <a:stCxn id="15" idx="0"/>
            <a:endCxn id="11" idx="3"/>
          </p:cNvCxnSpPr>
          <p:nvPr/>
        </p:nvCxnSpPr>
        <p:spPr>
          <a:xfrm rot="5400000" flipH="1" flipV="1">
            <a:off x="3500438" y="4902200"/>
            <a:ext cx="274637" cy="18891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5"/>
          </p:cNvCxnSpPr>
          <p:nvPr/>
        </p:nvCxnSpPr>
        <p:spPr>
          <a:xfrm rot="10800000">
            <a:off x="3144838" y="4916488"/>
            <a:ext cx="274637" cy="19843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7"/>
          </p:cNvCxnSpPr>
          <p:nvPr/>
        </p:nvCxnSpPr>
        <p:spPr>
          <a:xfrm rot="10800000" flipV="1">
            <a:off x="3154363" y="5372100"/>
            <a:ext cx="236537" cy="1317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  <a:endCxn id="7" idx="1"/>
          </p:cNvCxnSpPr>
          <p:nvPr/>
        </p:nvCxnSpPr>
        <p:spPr>
          <a:xfrm rot="16200000" flipH="1">
            <a:off x="3383756" y="5522119"/>
            <a:ext cx="447675" cy="128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  <a:endCxn id="16" idx="1"/>
          </p:cNvCxnSpPr>
          <p:nvPr/>
        </p:nvCxnSpPr>
        <p:spPr>
          <a:xfrm>
            <a:off x="3657600" y="5248275"/>
            <a:ext cx="590550" cy="1143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0"/>
            <a:endCxn id="10" idx="3"/>
          </p:cNvCxnSpPr>
          <p:nvPr/>
        </p:nvCxnSpPr>
        <p:spPr>
          <a:xfrm rot="5400000" flipH="1" flipV="1">
            <a:off x="4287044" y="5029994"/>
            <a:ext cx="293687" cy="14287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  <a:endCxn id="9" idx="2"/>
          </p:cNvCxnSpPr>
          <p:nvPr/>
        </p:nvCxnSpPr>
        <p:spPr>
          <a:xfrm>
            <a:off x="4476750" y="5362575"/>
            <a:ext cx="384175" cy="650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  <a:endCxn id="8" idx="0"/>
          </p:cNvCxnSpPr>
          <p:nvPr/>
        </p:nvCxnSpPr>
        <p:spPr>
          <a:xfrm rot="16200000" flipH="1">
            <a:off x="4197350" y="5641975"/>
            <a:ext cx="382588" cy="523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3"/>
            <a:endCxn id="13" idx="2"/>
          </p:cNvCxnSpPr>
          <p:nvPr/>
        </p:nvCxnSpPr>
        <p:spPr>
          <a:xfrm flipV="1">
            <a:off x="5334000" y="4598988"/>
            <a:ext cx="193675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0"/>
            <a:endCxn id="14" idx="5"/>
          </p:cNvCxnSpPr>
          <p:nvPr/>
        </p:nvCxnSpPr>
        <p:spPr>
          <a:xfrm rot="5400000" flipH="1" flipV="1">
            <a:off x="5108575" y="4360863"/>
            <a:ext cx="236537" cy="142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5400" y="5086350"/>
            <a:ext cx="228600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Arrow Connector 28"/>
          <p:cNvCxnSpPr>
            <a:stCxn id="28" idx="3"/>
            <a:endCxn id="6" idx="2"/>
          </p:cNvCxnSpPr>
          <p:nvPr/>
        </p:nvCxnSpPr>
        <p:spPr>
          <a:xfrm flipV="1">
            <a:off x="5334000" y="5148263"/>
            <a:ext cx="846138" cy="523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0"/>
            <a:endCxn id="17" idx="2"/>
          </p:cNvCxnSpPr>
          <p:nvPr/>
        </p:nvCxnSpPr>
        <p:spPr>
          <a:xfrm rot="5400000" flipH="1" flipV="1">
            <a:off x="5034756" y="4901407"/>
            <a:ext cx="37147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1"/>
            <a:endCxn id="15" idx="3"/>
          </p:cNvCxnSpPr>
          <p:nvPr/>
        </p:nvCxnSpPr>
        <p:spPr>
          <a:xfrm rot="10800000" flipV="1">
            <a:off x="3657600" y="5200650"/>
            <a:ext cx="1447800" cy="476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71592" y="1556942"/>
            <a:ext cx="7438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V = {v} instantiated image-parts</a:t>
            </a:r>
          </a:p>
          <a:p>
            <a:pPr algn="l"/>
            <a:endParaRPr lang="en-US" sz="2000" b="0" dirty="0" smtClean="0"/>
          </a:p>
          <a:p>
            <a:pPr algn="l"/>
            <a:r>
              <a:rPr lang="en-US" sz="2000" b="0" dirty="0" err="1" smtClean="0"/>
              <a:t>r</a:t>
            </a:r>
            <a:r>
              <a:rPr lang="en-US" sz="2000" b="0" baseline="-25000" dirty="0" err="1" smtClean="0"/>
              <a:t>v</a:t>
            </a:r>
            <a:r>
              <a:rPr lang="en-US" sz="2000" b="0" dirty="0" smtClean="0"/>
              <a:t> rule corresponding to instantiated part v</a:t>
            </a:r>
          </a:p>
          <a:p>
            <a:pPr algn="l"/>
            <a:endParaRPr lang="en-US" sz="2000" b="0" dirty="0" smtClean="0"/>
          </a:p>
          <a:p>
            <a:pPr algn="l"/>
            <a:r>
              <a:rPr lang="en-US" sz="2000" b="0" dirty="0" smtClean="0"/>
              <a:t>Ch(</a:t>
            </a:r>
            <a:r>
              <a:rPr lang="en-US" sz="2000" b="0" dirty="0" err="1" smtClean="0"/>
              <a:t>r</a:t>
            </a:r>
            <a:r>
              <a:rPr lang="en-US" sz="2000" b="0" baseline="-25000" dirty="0" err="1" smtClean="0"/>
              <a:t>v</a:t>
            </a:r>
            <a:r>
              <a:rPr lang="en-US" sz="2000" b="0" dirty="0" smtClean="0"/>
              <a:t>) = {x} children of rule </a:t>
            </a:r>
            <a:r>
              <a:rPr lang="en-US" sz="2000" b="0" dirty="0" err="1" smtClean="0"/>
              <a:t>r</a:t>
            </a:r>
            <a:r>
              <a:rPr lang="en-US" sz="2000" b="0" baseline="-25000" dirty="0" err="1" smtClean="0"/>
              <a:t>v</a:t>
            </a:r>
            <a:endParaRPr lang="en-US" sz="2000" b="0" baseline="-25000" dirty="0" smtClean="0"/>
          </a:p>
          <a:p>
            <a:pPr algn="l"/>
            <a:r>
              <a:rPr lang="en-US" sz="2000" b="0" dirty="0" smtClean="0"/>
              <a:t>	</a:t>
            </a:r>
            <a:r>
              <a:rPr lang="en-US" sz="2000" b="0" dirty="0" smtClean="0">
                <a:sym typeface="Wingdings" pitchFamily="2" charset="2"/>
              </a:rPr>
              <a:t> </a:t>
            </a:r>
            <a:r>
              <a:rPr lang="en-US" sz="2000" b="0" dirty="0" smtClean="0"/>
              <a:t>includes instantiated children Ch(v)</a:t>
            </a:r>
          </a:p>
          <a:p>
            <a:pPr algn="l"/>
            <a:r>
              <a:rPr lang="en-US" sz="2000" b="0" dirty="0" smtClean="0"/>
              <a:t>	</a:t>
            </a:r>
            <a:r>
              <a:rPr lang="en-US" sz="2000" b="0" dirty="0" smtClean="0">
                <a:sym typeface="Wingdings" pitchFamily="2" charset="2"/>
              </a:rPr>
              <a:t> </a:t>
            </a:r>
            <a:r>
              <a:rPr lang="en-US" sz="2000" b="0" dirty="0" smtClean="0"/>
              <a:t>and un-instantiated children </a:t>
            </a:r>
            <a:endParaRPr lang="en-US" sz="2000" b="0" baseline="30000" dirty="0"/>
          </a:p>
        </p:txBody>
      </p:sp>
      <p:sp>
        <p:nvSpPr>
          <p:cNvPr id="33" name="Rectangle 32"/>
          <p:cNvSpPr/>
          <p:nvPr/>
        </p:nvSpPr>
        <p:spPr>
          <a:xfrm>
            <a:off x="7082438" y="4281616"/>
            <a:ext cx="228600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69575" y="5981185"/>
            <a:ext cx="228600" cy="228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96"/>
          <p:cNvGrpSpPr>
            <a:grpSpLocks/>
          </p:cNvGrpSpPr>
          <p:nvPr/>
        </p:nvGrpSpPr>
        <p:grpSpPr bwMode="auto">
          <a:xfrm>
            <a:off x="7539638" y="3995866"/>
            <a:ext cx="1092200" cy="1017588"/>
            <a:chOff x="3067050" y="2419349"/>
            <a:chExt cx="3638550" cy="3390900"/>
          </a:xfrm>
        </p:grpSpPr>
        <p:sp>
          <p:nvSpPr>
            <p:cNvPr id="36" name="Oval 35"/>
            <p:cNvSpPr/>
            <p:nvPr/>
          </p:nvSpPr>
          <p:spPr>
            <a:xfrm>
              <a:off x="3114649" y="4572386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7186" y="3609604"/>
              <a:ext cx="735112" cy="7300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875748" y="4630574"/>
              <a:ext cx="486550" cy="117967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067050" y="2419349"/>
              <a:ext cx="1475518" cy="12272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175697">
              <a:off x="5579132" y="2419349"/>
              <a:ext cx="1126468" cy="57132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712258" y="2932482"/>
              <a:ext cx="232698" cy="2274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569468" y="4741666"/>
              <a:ext cx="23269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992097" y="5106676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865171" y="3858233"/>
              <a:ext cx="232698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Arrow Connector 44"/>
            <p:cNvCxnSpPr>
              <a:stCxn id="44" idx="6"/>
            </p:cNvCxnSpPr>
            <p:nvPr/>
          </p:nvCxnSpPr>
          <p:spPr>
            <a:xfrm>
              <a:off x="5097869" y="3969324"/>
              <a:ext cx="1168780" cy="507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4" idx="4"/>
              <a:endCxn id="43" idx="0"/>
            </p:cNvCxnSpPr>
            <p:nvPr/>
          </p:nvCxnSpPr>
          <p:spPr>
            <a:xfrm rot="16200000" flipH="1">
              <a:off x="4531854" y="4535371"/>
              <a:ext cx="1020971" cy="1216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4" idx="3"/>
              <a:endCxn id="42" idx="7"/>
            </p:cNvCxnSpPr>
            <p:nvPr/>
          </p:nvCxnSpPr>
          <p:spPr>
            <a:xfrm rot="5400000">
              <a:off x="3971303" y="3847805"/>
              <a:ext cx="724730" cy="1137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4" idx="1"/>
              <a:endCxn id="41" idx="5"/>
            </p:cNvCxnSpPr>
            <p:nvPr/>
          </p:nvCxnSpPr>
          <p:spPr>
            <a:xfrm rot="16200000" flipV="1">
              <a:off x="4024184" y="3011964"/>
              <a:ext cx="761762" cy="9942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4" idx="7"/>
            </p:cNvCxnSpPr>
            <p:nvPr/>
          </p:nvCxnSpPr>
          <p:spPr>
            <a:xfrm rot="5400000" flipH="1" flipV="1">
              <a:off x="5028973" y="2837399"/>
              <a:ext cx="1084451" cy="1020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 rot="2340181">
              <a:off x="6208473" y="3794752"/>
              <a:ext cx="359624" cy="1359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266649" y="4360785"/>
              <a:ext cx="227408" cy="23276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049815" y="2609789"/>
              <a:ext cx="227411" cy="2274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3" name="Group 114"/>
          <p:cNvGrpSpPr>
            <a:grpSpLocks/>
          </p:cNvGrpSpPr>
          <p:nvPr/>
        </p:nvGrpSpPr>
        <p:grpSpPr bwMode="auto">
          <a:xfrm>
            <a:off x="7879175" y="5800210"/>
            <a:ext cx="449263" cy="711200"/>
            <a:chOff x="1104901" y="476250"/>
            <a:chExt cx="1495424" cy="2371725"/>
          </a:xfrm>
        </p:grpSpPr>
        <p:sp>
          <p:nvSpPr>
            <p:cNvPr id="54" name="Oval 53"/>
            <p:cNvSpPr/>
            <p:nvPr/>
          </p:nvSpPr>
          <p:spPr>
            <a:xfrm rot="2340181">
              <a:off x="1273995" y="735659"/>
              <a:ext cx="359324" cy="1360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332122" y="1307414"/>
              <a:ext cx="232504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210585" y="2297396"/>
              <a:ext cx="274777" cy="55057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182873" y="1656820"/>
              <a:ext cx="417452" cy="402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203575">
              <a:off x="1104901" y="476250"/>
              <a:ext cx="618250" cy="307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9" name="Straight Arrow Connector 58"/>
            <p:cNvCxnSpPr>
              <a:stCxn id="55" idx="4"/>
              <a:endCxn id="64" idx="0"/>
            </p:cNvCxnSpPr>
            <p:nvPr/>
          </p:nvCxnSpPr>
          <p:spPr>
            <a:xfrm rot="5400000">
              <a:off x="929648" y="1958667"/>
              <a:ext cx="942337" cy="95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5" idx="5"/>
              <a:endCxn id="63" idx="1"/>
            </p:cNvCxnSpPr>
            <p:nvPr/>
          </p:nvCxnSpPr>
          <p:spPr>
            <a:xfrm rot="16200000" flipH="1">
              <a:off x="1773089" y="1252545"/>
              <a:ext cx="280582" cy="771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5" idx="0"/>
              <a:endCxn id="62" idx="4"/>
            </p:cNvCxnSpPr>
            <p:nvPr/>
          </p:nvCxnSpPr>
          <p:spPr>
            <a:xfrm rot="16200000" flipV="1">
              <a:off x="1146647" y="1005687"/>
              <a:ext cx="566463" cy="36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295131" y="513310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267420" y="1741525"/>
              <a:ext cx="227221" cy="227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237007" y="2477393"/>
              <a:ext cx="227218" cy="227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68" name="Straight Arrow Connector 67"/>
          <p:cNvCxnSpPr/>
          <p:nvPr/>
        </p:nvCxnSpPr>
        <p:spPr bwMode="auto">
          <a:xfrm rot="16200000" flipV="1">
            <a:off x="7988644" y="3947983"/>
            <a:ext cx="420130" cy="2100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38" idx="6"/>
          </p:cNvCxnSpPr>
          <p:nvPr/>
        </p:nvCxnSpPr>
        <p:spPr bwMode="auto">
          <a:xfrm>
            <a:off x="8228613" y="4836448"/>
            <a:ext cx="198695" cy="316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7921625" y="5211763"/>
          <a:ext cx="1038225" cy="354012"/>
        </p:xfrm>
        <a:graphic>
          <a:graphicData uri="http://schemas.openxmlformats.org/presentationml/2006/ole">
            <p:oleObj spid="_x0000_s472066" name="Formula" r:id="rId3" imgW="524520" imgH="179280" progId="">
              <p:embed/>
            </p:oleObj>
          </a:graphicData>
        </a:graphic>
      </p:graphicFrame>
      <p:graphicFrame>
        <p:nvGraphicFramePr>
          <p:cNvPr id="72" name="Object 3"/>
          <p:cNvGraphicFramePr>
            <a:graphicFrameLocks noChangeAspect="1"/>
          </p:cNvGraphicFramePr>
          <p:nvPr/>
        </p:nvGraphicFramePr>
        <p:xfrm>
          <a:off x="7495017" y="3412867"/>
          <a:ext cx="1035050" cy="354013"/>
        </p:xfrm>
        <a:graphic>
          <a:graphicData uri="http://schemas.openxmlformats.org/presentationml/2006/ole">
            <p:oleObj spid="_x0000_s472067" name="Formula" r:id="rId4" imgW="522000" imgH="179280" progId="">
              <p:embed/>
            </p:oleObj>
          </a:graphicData>
        </a:graphic>
      </p:graphicFrame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0" y="1232557"/>
            <a:ext cx="1233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Intro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</a:rPr>
              <a:t>Approach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Results</a:t>
            </a: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Arial Narrow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rial Narrow" pitchFamily="34" charset="0"/>
              </a:rPr>
              <a:t>Conclusion</a:t>
            </a:r>
            <a:endParaRPr lang="en-US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ecescree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cescree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e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e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33602</TotalTime>
  <Words>814</Words>
  <Application>Microsoft Macintosh PowerPoint</Application>
  <PresentationFormat>On-screen Show (4:3)</PresentationFormat>
  <Paragraphs>857</Paragraphs>
  <Slides>56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ecescreen</vt:lpstr>
      <vt:lpstr>Bitmap Image</vt:lpstr>
      <vt:lpstr>Formula</vt:lpstr>
      <vt:lpstr>Unsupervised Learning of  Hierarchical Spatial Structures</vt:lpstr>
      <vt:lpstr>Our visual world…</vt:lpstr>
      <vt:lpstr>Goal</vt:lpstr>
      <vt:lpstr>Related work</vt:lpstr>
      <vt:lpstr>Model</vt:lpstr>
      <vt:lpstr>Model</vt:lpstr>
      <vt:lpstr>Model</vt:lpstr>
      <vt:lpstr>Model</vt:lpstr>
      <vt:lpstr>Model</vt:lpstr>
      <vt:lpstr>Model</vt:lpstr>
      <vt:lpstr>Inference</vt:lpstr>
      <vt:lpstr>Inference</vt:lpstr>
      <vt:lpstr>Inference</vt:lpstr>
      <vt:lpstr>Inference</vt:lpstr>
      <vt:lpstr>Inference</vt:lpstr>
      <vt:lpstr>Inference</vt:lpstr>
      <vt:lpstr>Inference</vt:lpstr>
      <vt:lpstr>Inference</vt:lpstr>
      <vt:lpstr>Slide 19</vt:lpstr>
      <vt:lpstr>Inference</vt:lpstr>
      <vt:lpstr>Inference</vt:lpstr>
      <vt:lpstr>Inference</vt:lpstr>
      <vt:lpstr>Inference</vt:lpstr>
      <vt:lpstr>Learning</vt:lpstr>
      <vt:lpstr>Learning</vt:lpstr>
      <vt:lpstr>Learning</vt:lpstr>
      <vt:lpstr>Learning</vt:lpstr>
      <vt:lpstr>Learning</vt:lpstr>
      <vt:lpstr>Learning</vt:lpstr>
      <vt:lpstr>Learning</vt:lpstr>
      <vt:lpstr>Behavior</vt:lpstr>
      <vt:lpstr>Behavior</vt:lpstr>
      <vt:lpstr>Experiment 1: Faces &amp; Motorbikes</vt:lpstr>
      <vt:lpstr>Faces &amp; Motorbikes</vt:lpstr>
      <vt:lpstr>Example rules</vt:lpstr>
      <vt:lpstr>Patches</vt:lpstr>
      <vt:lpstr>Localization behavior</vt:lpstr>
      <vt:lpstr>Categorization behavior</vt:lpstr>
      <vt:lpstr>Categorization behavior</vt:lpstr>
      <vt:lpstr>Edge features</vt:lpstr>
      <vt:lpstr>Experiment 2: Six categories</vt:lpstr>
      <vt:lpstr>Six categories</vt:lpstr>
      <vt:lpstr>Experiment 3: Scene categories</vt:lpstr>
      <vt:lpstr>Scene categories</vt:lpstr>
      <vt:lpstr>Outdoor scenes</vt:lpstr>
      <vt:lpstr>Experiment 4: Structured street scenes</vt:lpstr>
      <vt:lpstr>Windows</vt:lpstr>
      <vt:lpstr>Object categories</vt:lpstr>
      <vt:lpstr>Object categories</vt:lpstr>
      <vt:lpstr>Object categories</vt:lpstr>
      <vt:lpstr>Parts of objects</vt:lpstr>
      <vt:lpstr>Multiple objects</vt:lpstr>
      <vt:lpstr>Street Scenes (PLSA)</vt:lpstr>
      <vt:lpstr>Dataset specific rules</vt:lpstr>
      <vt:lpstr>Conclusion</vt:lpstr>
      <vt:lpstr>Summary</vt:lpstr>
    </vt:vector>
  </TitlesOfParts>
  <Company>CMU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ECE</dc:creator>
  <cp:lastModifiedBy>Devi Parikh</cp:lastModifiedBy>
  <cp:revision>1015</cp:revision>
  <cp:lastPrinted>1999-09-20T15:19:18Z</cp:lastPrinted>
  <dcterms:created xsi:type="dcterms:W3CDTF">2012-01-12T22:47:24Z</dcterms:created>
  <dcterms:modified xsi:type="dcterms:W3CDTF">2012-01-12T23:08:02Z</dcterms:modified>
</cp:coreProperties>
</file>